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4" r:id="rId6"/>
    <p:sldId id="259" r:id="rId7"/>
    <p:sldId id="260" r:id="rId8"/>
    <p:sldId id="261" r:id="rId9"/>
    <p:sldId id="265" r:id="rId10"/>
    <p:sldId id="262" r:id="rId11"/>
    <p:sldId id="266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E071C5-DA9E-1518-A43A-66995D380F44}" v="1" dt="2019-10-10T14:13:43.739"/>
    <p1510:client id="{70F99546-B1B0-1299-5BE6-EB7662E6E157}" v="96" dt="2019-09-26T13:37:05.222"/>
    <p1510:client id="{A3A45415-6FDD-4C25-83B6-ABA88CF6C046}" v="1127" dt="2019-06-05T21:16:10.9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Pplw1SO4NQ" TargetMode="External"/><Relationship Id="rId13" Type="http://schemas.openxmlformats.org/officeDocument/2006/relationships/hyperlink" Target="https://www.youtube.com/watch?v=qtzzO98MADk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hyperlink" Target="https://www.youtube.com/watch?time_continue=31&amp;v=YdxoV0ye000" TargetMode="External"/><Relationship Id="rId2" Type="http://schemas.openxmlformats.org/officeDocument/2006/relationships/hyperlink" Target="https://www.youtube.com/watch?v=mRYdz3wr3uY" TargetMode="External"/><Relationship Id="rId16" Type="http://schemas.openxmlformats.org/officeDocument/2006/relationships/image" Target="../media/image15.png"/><Relationship Id="rId1" Type="http://schemas.openxmlformats.org/officeDocument/2006/relationships/image" Target="../media/image7.png"/><Relationship Id="rId6" Type="http://schemas.openxmlformats.org/officeDocument/2006/relationships/hyperlink" Target="https://www.youtube.com/watch?v=X_12qGAHdhk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hyperlink" Target="https://www.youtube.com/watch?v=Hy4DpBK98v4" TargetMode="External"/><Relationship Id="rId10" Type="http://schemas.openxmlformats.org/officeDocument/2006/relationships/hyperlink" Target="https://www.youtube.com/watch?v=nSGGMMKHu4s" TargetMode="External"/><Relationship Id="rId4" Type="http://schemas.openxmlformats.org/officeDocument/2006/relationships/hyperlink" Target="https://www.youtube.com/watch?v=zS1nsGSwys4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Pplw1SO4NQ" TargetMode="External"/><Relationship Id="rId13" Type="http://schemas.openxmlformats.org/officeDocument/2006/relationships/hyperlink" Target="https://www.youtube.com/watch?v=qtzzO98MADk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hyperlink" Target="https://www.youtube.com/watch?time_continue=31&amp;v=YdxoV0ye000" TargetMode="External"/><Relationship Id="rId2" Type="http://schemas.openxmlformats.org/officeDocument/2006/relationships/hyperlink" Target="https://www.youtube.com/watch?v=mRYdz3wr3uY" TargetMode="External"/><Relationship Id="rId16" Type="http://schemas.openxmlformats.org/officeDocument/2006/relationships/image" Target="../media/image15.png"/><Relationship Id="rId1" Type="http://schemas.openxmlformats.org/officeDocument/2006/relationships/image" Target="../media/image7.png"/><Relationship Id="rId6" Type="http://schemas.openxmlformats.org/officeDocument/2006/relationships/hyperlink" Target="https://www.youtube.com/watch?v=X_12qGAHdhk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hyperlink" Target="https://www.youtube.com/watch?v=Hy4DpBK98v4" TargetMode="External"/><Relationship Id="rId10" Type="http://schemas.openxmlformats.org/officeDocument/2006/relationships/hyperlink" Target="https://www.youtube.com/watch?v=nSGGMMKHu4s" TargetMode="External"/><Relationship Id="rId4" Type="http://schemas.openxmlformats.org/officeDocument/2006/relationships/hyperlink" Target="https://www.youtube.com/watch?v=zS1nsGSwys4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2250D5-1D76-4CE6-945A-F31756A18366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4D24DCC-2012-4C64-BADA-45AD503D6C50}">
      <dgm:prSet/>
      <dgm:spPr/>
      <dgm:t>
        <a:bodyPr/>
        <a:lstStyle/>
        <a:p>
          <a:r>
            <a:rPr lang="nl-NL"/>
            <a:t>Terugblik</a:t>
          </a:r>
          <a:endParaRPr lang="en-US"/>
        </a:p>
      </dgm:t>
    </dgm:pt>
    <dgm:pt modelId="{F58A2F99-178E-419B-863D-293E54677E05}" type="parTrans" cxnId="{70485D25-3786-4576-97D8-04471A55F748}">
      <dgm:prSet/>
      <dgm:spPr/>
      <dgm:t>
        <a:bodyPr/>
        <a:lstStyle/>
        <a:p>
          <a:endParaRPr lang="en-US"/>
        </a:p>
      </dgm:t>
    </dgm:pt>
    <dgm:pt modelId="{6A9257EF-DD65-463F-9DF6-34A1F24746CE}" type="sibTrans" cxnId="{70485D25-3786-4576-97D8-04471A55F748}">
      <dgm:prSet/>
      <dgm:spPr/>
      <dgm:t>
        <a:bodyPr/>
        <a:lstStyle/>
        <a:p>
          <a:endParaRPr lang="en-US"/>
        </a:p>
      </dgm:t>
    </dgm:pt>
    <dgm:pt modelId="{3C7DAE74-DE30-417B-9BBB-87E2F91D6E92}">
      <dgm:prSet/>
      <dgm:spPr/>
      <dgm:t>
        <a:bodyPr/>
        <a:lstStyle/>
        <a:p>
          <a:r>
            <a:rPr lang="nl-NL"/>
            <a:t>Samenstelling bloed</a:t>
          </a:r>
          <a:endParaRPr lang="en-US"/>
        </a:p>
      </dgm:t>
    </dgm:pt>
    <dgm:pt modelId="{5B1FBF32-07E8-46E8-B323-034C5C75E354}" type="parTrans" cxnId="{C66CA3A9-1D17-4935-B70E-83C03D63510D}">
      <dgm:prSet/>
      <dgm:spPr/>
      <dgm:t>
        <a:bodyPr/>
        <a:lstStyle/>
        <a:p>
          <a:endParaRPr lang="en-US"/>
        </a:p>
      </dgm:t>
    </dgm:pt>
    <dgm:pt modelId="{BCC048C8-BD8C-4446-9F1B-172772B2CA94}" type="sibTrans" cxnId="{C66CA3A9-1D17-4935-B70E-83C03D63510D}">
      <dgm:prSet/>
      <dgm:spPr/>
      <dgm:t>
        <a:bodyPr/>
        <a:lstStyle/>
        <a:p>
          <a:endParaRPr lang="en-US"/>
        </a:p>
      </dgm:t>
    </dgm:pt>
    <dgm:pt modelId="{62ACB1A2-A8D5-4807-9FBB-DA1C08E1BF89}">
      <dgm:prSet/>
      <dgm:spPr/>
      <dgm:t>
        <a:bodyPr/>
        <a:lstStyle/>
        <a:p>
          <a:r>
            <a:rPr lang="nl-NL"/>
            <a:t>Onderzoek en oorzaken van hart- en vaataandoeningen</a:t>
          </a:r>
          <a:endParaRPr lang="en-US"/>
        </a:p>
      </dgm:t>
    </dgm:pt>
    <dgm:pt modelId="{4699BE61-DB2A-4CA6-A993-52F5C445C4BE}" type="parTrans" cxnId="{4104182B-2CE6-42FE-AC3E-0F9ED292D22F}">
      <dgm:prSet/>
      <dgm:spPr/>
      <dgm:t>
        <a:bodyPr/>
        <a:lstStyle/>
        <a:p>
          <a:endParaRPr lang="en-US"/>
        </a:p>
      </dgm:t>
    </dgm:pt>
    <dgm:pt modelId="{C958480E-8F06-42EE-8D7D-A88B9022B506}" type="sibTrans" cxnId="{4104182B-2CE6-42FE-AC3E-0F9ED292D22F}">
      <dgm:prSet/>
      <dgm:spPr/>
      <dgm:t>
        <a:bodyPr/>
        <a:lstStyle/>
        <a:p>
          <a:endParaRPr lang="en-US"/>
        </a:p>
      </dgm:t>
    </dgm:pt>
    <dgm:pt modelId="{602A4E8C-91BD-463D-A34B-BBA198E35BB3}">
      <dgm:prSet/>
      <dgm:spPr/>
      <dgm:t>
        <a:bodyPr/>
        <a:lstStyle/>
        <a:p>
          <a:r>
            <a:rPr lang="nl-NL"/>
            <a:t>Risicofactoren hart- en vaataandoeningen</a:t>
          </a:r>
          <a:endParaRPr lang="en-US"/>
        </a:p>
      </dgm:t>
    </dgm:pt>
    <dgm:pt modelId="{C1DB20C0-DD8A-4609-9111-455B8780DD01}" type="parTrans" cxnId="{168E9CF4-3497-4471-916D-DC790CC979E5}">
      <dgm:prSet/>
      <dgm:spPr/>
      <dgm:t>
        <a:bodyPr/>
        <a:lstStyle/>
        <a:p>
          <a:endParaRPr lang="en-US"/>
        </a:p>
      </dgm:t>
    </dgm:pt>
    <dgm:pt modelId="{D09413CA-0CD5-42E7-9395-E28742F267F6}" type="sibTrans" cxnId="{168E9CF4-3497-4471-916D-DC790CC979E5}">
      <dgm:prSet/>
      <dgm:spPr/>
      <dgm:t>
        <a:bodyPr/>
        <a:lstStyle/>
        <a:p>
          <a:endParaRPr lang="en-US"/>
        </a:p>
      </dgm:t>
    </dgm:pt>
    <dgm:pt modelId="{5D3305F8-6A74-4401-BB35-EAE8E11B9564}">
      <dgm:prSet/>
      <dgm:spPr/>
      <dgm:t>
        <a:bodyPr/>
        <a:lstStyle/>
        <a:p>
          <a:r>
            <a:rPr lang="nl-NL"/>
            <a:t>Hart- en vaataandoeningen</a:t>
          </a:r>
          <a:endParaRPr lang="en-US"/>
        </a:p>
      </dgm:t>
    </dgm:pt>
    <dgm:pt modelId="{FAF712EA-FE1B-4840-9CD7-BE465B7BC3D2}" type="parTrans" cxnId="{44735C03-3B70-4310-A122-EB48703AFBBA}">
      <dgm:prSet/>
      <dgm:spPr/>
      <dgm:t>
        <a:bodyPr/>
        <a:lstStyle/>
        <a:p>
          <a:endParaRPr lang="en-US"/>
        </a:p>
      </dgm:t>
    </dgm:pt>
    <dgm:pt modelId="{4C392758-7383-4520-8E52-5990E7C740A5}" type="sibTrans" cxnId="{44735C03-3B70-4310-A122-EB48703AFBBA}">
      <dgm:prSet/>
      <dgm:spPr/>
      <dgm:t>
        <a:bodyPr/>
        <a:lstStyle/>
        <a:p>
          <a:endParaRPr lang="en-US"/>
        </a:p>
      </dgm:t>
    </dgm:pt>
    <dgm:pt modelId="{566578DF-366D-4280-9E9A-FBB8BF69E258}">
      <dgm:prSet/>
      <dgm:spPr/>
      <dgm:t>
        <a:bodyPr/>
        <a:lstStyle/>
        <a:p>
          <a:r>
            <a:rPr lang="nl-NL"/>
            <a:t>Maken opdrachten</a:t>
          </a:r>
          <a:endParaRPr lang="en-US"/>
        </a:p>
      </dgm:t>
    </dgm:pt>
    <dgm:pt modelId="{E5E0065F-8E91-4CEE-9D13-661CE4CB45F8}" type="parTrans" cxnId="{323238B6-31A3-4E88-B0FD-887F8A2AA1F1}">
      <dgm:prSet/>
      <dgm:spPr/>
      <dgm:t>
        <a:bodyPr/>
        <a:lstStyle/>
        <a:p>
          <a:endParaRPr lang="en-US"/>
        </a:p>
      </dgm:t>
    </dgm:pt>
    <dgm:pt modelId="{3AFC179E-8E4B-4BAB-8400-E54CDEF74366}" type="sibTrans" cxnId="{323238B6-31A3-4E88-B0FD-887F8A2AA1F1}">
      <dgm:prSet/>
      <dgm:spPr/>
      <dgm:t>
        <a:bodyPr/>
        <a:lstStyle/>
        <a:p>
          <a:endParaRPr lang="en-US"/>
        </a:p>
      </dgm:t>
    </dgm:pt>
    <dgm:pt modelId="{43DC74E2-4954-4949-9032-C877F09BC0B7}">
      <dgm:prSet/>
      <dgm:spPr/>
      <dgm:t>
        <a:bodyPr/>
        <a:lstStyle/>
        <a:p>
          <a:r>
            <a:rPr lang="nl-NL"/>
            <a:t>Afsluiting</a:t>
          </a:r>
          <a:endParaRPr lang="en-US"/>
        </a:p>
      </dgm:t>
    </dgm:pt>
    <dgm:pt modelId="{5DF223EC-81E8-4780-B861-26A52A076F4D}" type="parTrans" cxnId="{1B7D202E-C0F5-4185-A667-7DA67FB1E627}">
      <dgm:prSet/>
      <dgm:spPr/>
      <dgm:t>
        <a:bodyPr/>
        <a:lstStyle/>
        <a:p>
          <a:endParaRPr lang="en-US"/>
        </a:p>
      </dgm:t>
    </dgm:pt>
    <dgm:pt modelId="{1FE7A928-D943-4874-8DDF-48C9178020AF}" type="sibTrans" cxnId="{1B7D202E-C0F5-4185-A667-7DA67FB1E627}">
      <dgm:prSet/>
      <dgm:spPr/>
      <dgm:t>
        <a:bodyPr/>
        <a:lstStyle/>
        <a:p>
          <a:endParaRPr lang="en-US"/>
        </a:p>
      </dgm:t>
    </dgm:pt>
    <dgm:pt modelId="{3AC04CBC-34BD-4274-AEBB-56A0EE02FB6E}" type="pres">
      <dgm:prSet presAssocID="{7E2250D5-1D76-4CE6-945A-F31756A18366}" presName="vert0" presStyleCnt="0">
        <dgm:presLayoutVars>
          <dgm:dir/>
          <dgm:animOne val="branch"/>
          <dgm:animLvl val="lvl"/>
        </dgm:presLayoutVars>
      </dgm:prSet>
      <dgm:spPr/>
    </dgm:pt>
    <dgm:pt modelId="{F917AE53-42FA-473E-8D37-C7C7C54FBAAA}" type="pres">
      <dgm:prSet presAssocID="{D4D24DCC-2012-4C64-BADA-45AD503D6C50}" presName="thickLine" presStyleLbl="alignNode1" presStyleIdx="0" presStyleCnt="7"/>
      <dgm:spPr/>
    </dgm:pt>
    <dgm:pt modelId="{87085011-33E4-4EAB-83AC-25919D49E923}" type="pres">
      <dgm:prSet presAssocID="{D4D24DCC-2012-4C64-BADA-45AD503D6C50}" presName="horz1" presStyleCnt="0"/>
      <dgm:spPr/>
    </dgm:pt>
    <dgm:pt modelId="{B8002D7F-D5D0-4128-A643-1939ED2A203A}" type="pres">
      <dgm:prSet presAssocID="{D4D24DCC-2012-4C64-BADA-45AD503D6C50}" presName="tx1" presStyleLbl="revTx" presStyleIdx="0" presStyleCnt="7"/>
      <dgm:spPr/>
    </dgm:pt>
    <dgm:pt modelId="{EB33DF06-5681-4FD5-AA64-4A24932A2C8B}" type="pres">
      <dgm:prSet presAssocID="{D4D24DCC-2012-4C64-BADA-45AD503D6C50}" presName="vert1" presStyleCnt="0"/>
      <dgm:spPr/>
    </dgm:pt>
    <dgm:pt modelId="{57767A9D-B2A3-4FAC-AA57-21979C3A2CC5}" type="pres">
      <dgm:prSet presAssocID="{3C7DAE74-DE30-417B-9BBB-87E2F91D6E92}" presName="thickLine" presStyleLbl="alignNode1" presStyleIdx="1" presStyleCnt="7"/>
      <dgm:spPr/>
    </dgm:pt>
    <dgm:pt modelId="{58D141B4-3F08-41E5-80DE-5DB8B8B567ED}" type="pres">
      <dgm:prSet presAssocID="{3C7DAE74-DE30-417B-9BBB-87E2F91D6E92}" presName="horz1" presStyleCnt="0"/>
      <dgm:spPr/>
    </dgm:pt>
    <dgm:pt modelId="{83CCD733-B479-4CE1-9A6D-5F0C1FA1DCBD}" type="pres">
      <dgm:prSet presAssocID="{3C7DAE74-DE30-417B-9BBB-87E2F91D6E92}" presName="tx1" presStyleLbl="revTx" presStyleIdx="1" presStyleCnt="7"/>
      <dgm:spPr/>
    </dgm:pt>
    <dgm:pt modelId="{FC93576A-E43B-4FB6-83E0-B3F76D07E9DA}" type="pres">
      <dgm:prSet presAssocID="{3C7DAE74-DE30-417B-9BBB-87E2F91D6E92}" presName="vert1" presStyleCnt="0"/>
      <dgm:spPr/>
    </dgm:pt>
    <dgm:pt modelId="{B9AC0DA6-A89B-4DB0-8D97-7F03827BEA3C}" type="pres">
      <dgm:prSet presAssocID="{62ACB1A2-A8D5-4807-9FBB-DA1C08E1BF89}" presName="thickLine" presStyleLbl="alignNode1" presStyleIdx="2" presStyleCnt="7"/>
      <dgm:spPr/>
    </dgm:pt>
    <dgm:pt modelId="{20CECDCD-A8A9-496F-8CCF-05B16E56E6EF}" type="pres">
      <dgm:prSet presAssocID="{62ACB1A2-A8D5-4807-9FBB-DA1C08E1BF89}" presName="horz1" presStyleCnt="0"/>
      <dgm:spPr/>
    </dgm:pt>
    <dgm:pt modelId="{1434030D-2618-4EBF-98F8-D0A102FB4760}" type="pres">
      <dgm:prSet presAssocID="{62ACB1A2-A8D5-4807-9FBB-DA1C08E1BF89}" presName="tx1" presStyleLbl="revTx" presStyleIdx="2" presStyleCnt="7"/>
      <dgm:spPr/>
    </dgm:pt>
    <dgm:pt modelId="{E01EB41F-77EC-4D8C-A6EA-9911EE0C5712}" type="pres">
      <dgm:prSet presAssocID="{62ACB1A2-A8D5-4807-9FBB-DA1C08E1BF89}" presName="vert1" presStyleCnt="0"/>
      <dgm:spPr/>
    </dgm:pt>
    <dgm:pt modelId="{AE7A7FB2-9BC2-473B-8A1F-95006E3D05AD}" type="pres">
      <dgm:prSet presAssocID="{602A4E8C-91BD-463D-A34B-BBA198E35BB3}" presName="thickLine" presStyleLbl="alignNode1" presStyleIdx="3" presStyleCnt="7"/>
      <dgm:spPr/>
    </dgm:pt>
    <dgm:pt modelId="{6F47C899-CF1D-4E6C-BCD5-6BE05F23A323}" type="pres">
      <dgm:prSet presAssocID="{602A4E8C-91BD-463D-A34B-BBA198E35BB3}" presName="horz1" presStyleCnt="0"/>
      <dgm:spPr/>
    </dgm:pt>
    <dgm:pt modelId="{F6B9718E-7262-4BEC-8D44-879BD7A3CE03}" type="pres">
      <dgm:prSet presAssocID="{602A4E8C-91BD-463D-A34B-BBA198E35BB3}" presName="tx1" presStyleLbl="revTx" presStyleIdx="3" presStyleCnt="7"/>
      <dgm:spPr/>
    </dgm:pt>
    <dgm:pt modelId="{B26E1AEF-21B2-4448-AF82-906965EEF43D}" type="pres">
      <dgm:prSet presAssocID="{602A4E8C-91BD-463D-A34B-BBA198E35BB3}" presName="vert1" presStyleCnt="0"/>
      <dgm:spPr/>
    </dgm:pt>
    <dgm:pt modelId="{6E99247A-67A6-4CBE-9C6C-8DC1480D28BC}" type="pres">
      <dgm:prSet presAssocID="{5D3305F8-6A74-4401-BB35-EAE8E11B9564}" presName="thickLine" presStyleLbl="alignNode1" presStyleIdx="4" presStyleCnt="7"/>
      <dgm:spPr/>
    </dgm:pt>
    <dgm:pt modelId="{3C8BCB75-17F5-4ABE-B901-EB0C637C6D90}" type="pres">
      <dgm:prSet presAssocID="{5D3305F8-6A74-4401-BB35-EAE8E11B9564}" presName="horz1" presStyleCnt="0"/>
      <dgm:spPr/>
    </dgm:pt>
    <dgm:pt modelId="{432FD548-8698-4383-AAFC-7237133A0707}" type="pres">
      <dgm:prSet presAssocID="{5D3305F8-6A74-4401-BB35-EAE8E11B9564}" presName="tx1" presStyleLbl="revTx" presStyleIdx="4" presStyleCnt="7"/>
      <dgm:spPr/>
    </dgm:pt>
    <dgm:pt modelId="{B4E877BE-D575-4682-BD64-ABD0B7C82328}" type="pres">
      <dgm:prSet presAssocID="{5D3305F8-6A74-4401-BB35-EAE8E11B9564}" presName="vert1" presStyleCnt="0"/>
      <dgm:spPr/>
    </dgm:pt>
    <dgm:pt modelId="{E7C123C5-551D-4948-85AD-636A9C4E358A}" type="pres">
      <dgm:prSet presAssocID="{566578DF-366D-4280-9E9A-FBB8BF69E258}" presName="thickLine" presStyleLbl="alignNode1" presStyleIdx="5" presStyleCnt="7"/>
      <dgm:spPr/>
    </dgm:pt>
    <dgm:pt modelId="{A85F1866-5A73-4C1E-896E-D9A4CF9F74AA}" type="pres">
      <dgm:prSet presAssocID="{566578DF-366D-4280-9E9A-FBB8BF69E258}" presName="horz1" presStyleCnt="0"/>
      <dgm:spPr/>
    </dgm:pt>
    <dgm:pt modelId="{7BB76CD0-05EF-4D94-A0C1-5AE94ECE1974}" type="pres">
      <dgm:prSet presAssocID="{566578DF-366D-4280-9E9A-FBB8BF69E258}" presName="tx1" presStyleLbl="revTx" presStyleIdx="5" presStyleCnt="7"/>
      <dgm:spPr/>
    </dgm:pt>
    <dgm:pt modelId="{2A9B31FB-B24E-4661-8096-AA981020C476}" type="pres">
      <dgm:prSet presAssocID="{566578DF-366D-4280-9E9A-FBB8BF69E258}" presName="vert1" presStyleCnt="0"/>
      <dgm:spPr/>
    </dgm:pt>
    <dgm:pt modelId="{51BED60F-2525-49AB-88B7-25D00555FF07}" type="pres">
      <dgm:prSet presAssocID="{43DC74E2-4954-4949-9032-C877F09BC0B7}" presName="thickLine" presStyleLbl="alignNode1" presStyleIdx="6" presStyleCnt="7"/>
      <dgm:spPr/>
    </dgm:pt>
    <dgm:pt modelId="{DE6CB85D-7C5F-41D5-AEA7-61FE61AA2BBE}" type="pres">
      <dgm:prSet presAssocID="{43DC74E2-4954-4949-9032-C877F09BC0B7}" presName="horz1" presStyleCnt="0"/>
      <dgm:spPr/>
    </dgm:pt>
    <dgm:pt modelId="{1643B1AE-CC56-4DBF-B0A8-4AF887857BB4}" type="pres">
      <dgm:prSet presAssocID="{43DC74E2-4954-4949-9032-C877F09BC0B7}" presName="tx1" presStyleLbl="revTx" presStyleIdx="6" presStyleCnt="7"/>
      <dgm:spPr/>
    </dgm:pt>
    <dgm:pt modelId="{BD7E9937-D84C-4DBE-824A-6825044981B1}" type="pres">
      <dgm:prSet presAssocID="{43DC74E2-4954-4949-9032-C877F09BC0B7}" presName="vert1" presStyleCnt="0"/>
      <dgm:spPr/>
    </dgm:pt>
  </dgm:ptLst>
  <dgm:cxnLst>
    <dgm:cxn modelId="{44735C03-3B70-4310-A122-EB48703AFBBA}" srcId="{7E2250D5-1D76-4CE6-945A-F31756A18366}" destId="{5D3305F8-6A74-4401-BB35-EAE8E11B9564}" srcOrd="4" destOrd="0" parTransId="{FAF712EA-FE1B-4840-9CD7-BE465B7BC3D2}" sibTransId="{4C392758-7383-4520-8E52-5990E7C740A5}"/>
    <dgm:cxn modelId="{A9AF9B23-9AAB-46F1-AAA8-C7E1856C0ED2}" type="presOf" srcId="{43DC74E2-4954-4949-9032-C877F09BC0B7}" destId="{1643B1AE-CC56-4DBF-B0A8-4AF887857BB4}" srcOrd="0" destOrd="0" presId="urn:microsoft.com/office/officeart/2008/layout/LinedList"/>
    <dgm:cxn modelId="{70485D25-3786-4576-97D8-04471A55F748}" srcId="{7E2250D5-1D76-4CE6-945A-F31756A18366}" destId="{D4D24DCC-2012-4C64-BADA-45AD503D6C50}" srcOrd="0" destOrd="0" parTransId="{F58A2F99-178E-419B-863D-293E54677E05}" sibTransId="{6A9257EF-DD65-463F-9DF6-34A1F24746CE}"/>
    <dgm:cxn modelId="{4104182B-2CE6-42FE-AC3E-0F9ED292D22F}" srcId="{7E2250D5-1D76-4CE6-945A-F31756A18366}" destId="{62ACB1A2-A8D5-4807-9FBB-DA1C08E1BF89}" srcOrd="2" destOrd="0" parTransId="{4699BE61-DB2A-4CA6-A993-52F5C445C4BE}" sibTransId="{C958480E-8F06-42EE-8D7D-A88B9022B506}"/>
    <dgm:cxn modelId="{1B7D202E-C0F5-4185-A667-7DA67FB1E627}" srcId="{7E2250D5-1D76-4CE6-945A-F31756A18366}" destId="{43DC74E2-4954-4949-9032-C877F09BC0B7}" srcOrd="6" destOrd="0" parTransId="{5DF223EC-81E8-4780-B861-26A52A076F4D}" sibTransId="{1FE7A928-D943-4874-8DDF-48C9178020AF}"/>
    <dgm:cxn modelId="{DF0F6432-3549-43D8-9C30-8578FFCDFAB3}" type="presOf" srcId="{D4D24DCC-2012-4C64-BADA-45AD503D6C50}" destId="{B8002D7F-D5D0-4128-A643-1939ED2A203A}" srcOrd="0" destOrd="0" presId="urn:microsoft.com/office/officeart/2008/layout/LinedList"/>
    <dgm:cxn modelId="{A8207A36-BD01-4595-B0D2-3B67EAA442F2}" type="presOf" srcId="{5D3305F8-6A74-4401-BB35-EAE8E11B9564}" destId="{432FD548-8698-4383-AAFC-7237133A0707}" srcOrd="0" destOrd="0" presId="urn:microsoft.com/office/officeart/2008/layout/LinedList"/>
    <dgm:cxn modelId="{C3FDF23D-103A-46ED-AD34-FEA6000E0FC9}" type="presOf" srcId="{602A4E8C-91BD-463D-A34B-BBA198E35BB3}" destId="{F6B9718E-7262-4BEC-8D44-879BD7A3CE03}" srcOrd="0" destOrd="0" presId="urn:microsoft.com/office/officeart/2008/layout/LinedList"/>
    <dgm:cxn modelId="{CA2D9640-A71B-445E-9AA5-FBCFD6D237FD}" type="presOf" srcId="{7E2250D5-1D76-4CE6-945A-F31756A18366}" destId="{3AC04CBC-34BD-4274-AEBB-56A0EE02FB6E}" srcOrd="0" destOrd="0" presId="urn:microsoft.com/office/officeart/2008/layout/LinedList"/>
    <dgm:cxn modelId="{588FDC67-6831-439B-AB3F-1493BCE5850E}" type="presOf" srcId="{3C7DAE74-DE30-417B-9BBB-87E2F91D6E92}" destId="{83CCD733-B479-4CE1-9A6D-5F0C1FA1DCBD}" srcOrd="0" destOrd="0" presId="urn:microsoft.com/office/officeart/2008/layout/LinedList"/>
    <dgm:cxn modelId="{C66CA3A9-1D17-4935-B70E-83C03D63510D}" srcId="{7E2250D5-1D76-4CE6-945A-F31756A18366}" destId="{3C7DAE74-DE30-417B-9BBB-87E2F91D6E92}" srcOrd="1" destOrd="0" parTransId="{5B1FBF32-07E8-46E8-B323-034C5C75E354}" sibTransId="{BCC048C8-BD8C-4446-9F1B-172772B2CA94}"/>
    <dgm:cxn modelId="{323238B6-31A3-4E88-B0FD-887F8A2AA1F1}" srcId="{7E2250D5-1D76-4CE6-945A-F31756A18366}" destId="{566578DF-366D-4280-9E9A-FBB8BF69E258}" srcOrd="5" destOrd="0" parTransId="{E5E0065F-8E91-4CEE-9D13-661CE4CB45F8}" sibTransId="{3AFC179E-8E4B-4BAB-8400-E54CDEF74366}"/>
    <dgm:cxn modelId="{442E87C7-5A41-4C9A-9EA7-2FF3787BC1C9}" type="presOf" srcId="{566578DF-366D-4280-9E9A-FBB8BF69E258}" destId="{7BB76CD0-05EF-4D94-A0C1-5AE94ECE1974}" srcOrd="0" destOrd="0" presId="urn:microsoft.com/office/officeart/2008/layout/LinedList"/>
    <dgm:cxn modelId="{085EBCF1-6EC3-4797-98B5-0EBAC6BC9779}" type="presOf" srcId="{62ACB1A2-A8D5-4807-9FBB-DA1C08E1BF89}" destId="{1434030D-2618-4EBF-98F8-D0A102FB4760}" srcOrd="0" destOrd="0" presId="urn:microsoft.com/office/officeart/2008/layout/LinedList"/>
    <dgm:cxn modelId="{168E9CF4-3497-4471-916D-DC790CC979E5}" srcId="{7E2250D5-1D76-4CE6-945A-F31756A18366}" destId="{602A4E8C-91BD-463D-A34B-BBA198E35BB3}" srcOrd="3" destOrd="0" parTransId="{C1DB20C0-DD8A-4609-9111-455B8780DD01}" sibTransId="{D09413CA-0CD5-42E7-9395-E28742F267F6}"/>
    <dgm:cxn modelId="{E8596CC2-06A0-4ED9-98FD-A540A888A72F}" type="presParOf" srcId="{3AC04CBC-34BD-4274-AEBB-56A0EE02FB6E}" destId="{F917AE53-42FA-473E-8D37-C7C7C54FBAAA}" srcOrd="0" destOrd="0" presId="urn:microsoft.com/office/officeart/2008/layout/LinedList"/>
    <dgm:cxn modelId="{BF377F76-0786-4E4F-A2CD-5BA6B8E7BAB8}" type="presParOf" srcId="{3AC04CBC-34BD-4274-AEBB-56A0EE02FB6E}" destId="{87085011-33E4-4EAB-83AC-25919D49E923}" srcOrd="1" destOrd="0" presId="urn:microsoft.com/office/officeart/2008/layout/LinedList"/>
    <dgm:cxn modelId="{634B57D6-2F36-4D1F-8659-F2DB850009EE}" type="presParOf" srcId="{87085011-33E4-4EAB-83AC-25919D49E923}" destId="{B8002D7F-D5D0-4128-A643-1939ED2A203A}" srcOrd="0" destOrd="0" presId="urn:microsoft.com/office/officeart/2008/layout/LinedList"/>
    <dgm:cxn modelId="{7A58AA7D-E0E4-438F-A822-2EF6941FB6C1}" type="presParOf" srcId="{87085011-33E4-4EAB-83AC-25919D49E923}" destId="{EB33DF06-5681-4FD5-AA64-4A24932A2C8B}" srcOrd="1" destOrd="0" presId="urn:microsoft.com/office/officeart/2008/layout/LinedList"/>
    <dgm:cxn modelId="{B90DA430-1E69-4162-9F5E-01762DE19D10}" type="presParOf" srcId="{3AC04CBC-34BD-4274-AEBB-56A0EE02FB6E}" destId="{57767A9D-B2A3-4FAC-AA57-21979C3A2CC5}" srcOrd="2" destOrd="0" presId="urn:microsoft.com/office/officeart/2008/layout/LinedList"/>
    <dgm:cxn modelId="{BE9B5DE7-452D-4A73-A831-E1412A1B6524}" type="presParOf" srcId="{3AC04CBC-34BD-4274-AEBB-56A0EE02FB6E}" destId="{58D141B4-3F08-41E5-80DE-5DB8B8B567ED}" srcOrd="3" destOrd="0" presId="urn:microsoft.com/office/officeart/2008/layout/LinedList"/>
    <dgm:cxn modelId="{B79DBA50-8E8C-4B18-9891-DDD2063CBBA4}" type="presParOf" srcId="{58D141B4-3F08-41E5-80DE-5DB8B8B567ED}" destId="{83CCD733-B479-4CE1-9A6D-5F0C1FA1DCBD}" srcOrd="0" destOrd="0" presId="urn:microsoft.com/office/officeart/2008/layout/LinedList"/>
    <dgm:cxn modelId="{A4373B13-84B9-4D75-9DFC-D011B47A0CCF}" type="presParOf" srcId="{58D141B4-3F08-41E5-80DE-5DB8B8B567ED}" destId="{FC93576A-E43B-4FB6-83E0-B3F76D07E9DA}" srcOrd="1" destOrd="0" presId="urn:microsoft.com/office/officeart/2008/layout/LinedList"/>
    <dgm:cxn modelId="{CBC56067-847F-4559-835B-CFE13BE60E51}" type="presParOf" srcId="{3AC04CBC-34BD-4274-AEBB-56A0EE02FB6E}" destId="{B9AC0DA6-A89B-4DB0-8D97-7F03827BEA3C}" srcOrd="4" destOrd="0" presId="urn:microsoft.com/office/officeart/2008/layout/LinedList"/>
    <dgm:cxn modelId="{B193714A-1CB0-4022-A7DF-916CAA0FCCA8}" type="presParOf" srcId="{3AC04CBC-34BD-4274-AEBB-56A0EE02FB6E}" destId="{20CECDCD-A8A9-496F-8CCF-05B16E56E6EF}" srcOrd="5" destOrd="0" presId="urn:microsoft.com/office/officeart/2008/layout/LinedList"/>
    <dgm:cxn modelId="{30BBEA2F-93CA-480D-9742-A78D29CE8DDD}" type="presParOf" srcId="{20CECDCD-A8A9-496F-8CCF-05B16E56E6EF}" destId="{1434030D-2618-4EBF-98F8-D0A102FB4760}" srcOrd="0" destOrd="0" presId="urn:microsoft.com/office/officeart/2008/layout/LinedList"/>
    <dgm:cxn modelId="{F206B50A-59D6-4703-A091-52E30B91ABBB}" type="presParOf" srcId="{20CECDCD-A8A9-496F-8CCF-05B16E56E6EF}" destId="{E01EB41F-77EC-4D8C-A6EA-9911EE0C5712}" srcOrd="1" destOrd="0" presId="urn:microsoft.com/office/officeart/2008/layout/LinedList"/>
    <dgm:cxn modelId="{41B97002-2D1D-4783-AB14-4D034663834A}" type="presParOf" srcId="{3AC04CBC-34BD-4274-AEBB-56A0EE02FB6E}" destId="{AE7A7FB2-9BC2-473B-8A1F-95006E3D05AD}" srcOrd="6" destOrd="0" presId="urn:microsoft.com/office/officeart/2008/layout/LinedList"/>
    <dgm:cxn modelId="{4C3FA48B-DA7F-460E-87BD-1B5E2208AD39}" type="presParOf" srcId="{3AC04CBC-34BD-4274-AEBB-56A0EE02FB6E}" destId="{6F47C899-CF1D-4E6C-BCD5-6BE05F23A323}" srcOrd="7" destOrd="0" presId="urn:microsoft.com/office/officeart/2008/layout/LinedList"/>
    <dgm:cxn modelId="{98F5753B-4B18-4160-B9AD-5A3E1AE7077C}" type="presParOf" srcId="{6F47C899-CF1D-4E6C-BCD5-6BE05F23A323}" destId="{F6B9718E-7262-4BEC-8D44-879BD7A3CE03}" srcOrd="0" destOrd="0" presId="urn:microsoft.com/office/officeart/2008/layout/LinedList"/>
    <dgm:cxn modelId="{52F089D4-CEDC-439D-986B-248B3A73355B}" type="presParOf" srcId="{6F47C899-CF1D-4E6C-BCD5-6BE05F23A323}" destId="{B26E1AEF-21B2-4448-AF82-906965EEF43D}" srcOrd="1" destOrd="0" presId="urn:microsoft.com/office/officeart/2008/layout/LinedList"/>
    <dgm:cxn modelId="{8D7E8723-DB1C-4D6A-9F36-72C8A0EC550D}" type="presParOf" srcId="{3AC04CBC-34BD-4274-AEBB-56A0EE02FB6E}" destId="{6E99247A-67A6-4CBE-9C6C-8DC1480D28BC}" srcOrd="8" destOrd="0" presId="urn:microsoft.com/office/officeart/2008/layout/LinedList"/>
    <dgm:cxn modelId="{8A189DE4-00E8-4D0C-B330-AE9BC40711D7}" type="presParOf" srcId="{3AC04CBC-34BD-4274-AEBB-56A0EE02FB6E}" destId="{3C8BCB75-17F5-4ABE-B901-EB0C637C6D90}" srcOrd="9" destOrd="0" presId="urn:microsoft.com/office/officeart/2008/layout/LinedList"/>
    <dgm:cxn modelId="{76657FDF-5F5D-4A55-BA7F-D8A50D36B2D0}" type="presParOf" srcId="{3C8BCB75-17F5-4ABE-B901-EB0C637C6D90}" destId="{432FD548-8698-4383-AAFC-7237133A0707}" srcOrd="0" destOrd="0" presId="urn:microsoft.com/office/officeart/2008/layout/LinedList"/>
    <dgm:cxn modelId="{82D84CB5-6189-466A-8231-6114905E281A}" type="presParOf" srcId="{3C8BCB75-17F5-4ABE-B901-EB0C637C6D90}" destId="{B4E877BE-D575-4682-BD64-ABD0B7C82328}" srcOrd="1" destOrd="0" presId="urn:microsoft.com/office/officeart/2008/layout/LinedList"/>
    <dgm:cxn modelId="{D67305A9-E288-4083-8C58-6FC9E367B70E}" type="presParOf" srcId="{3AC04CBC-34BD-4274-AEBB-56A0EE02FB6E}" destId="{E7C123C5-551D-4948-85AD-636A9C4E358A}" srcOrd="10" destOrd="0" presId="urn:microsoft.com/office/officeart/2008/layout/LinedList"/>
    <dgm:cxn modelId="{4C291A34-8693-4FBF-A082-6BEC610DAAC1}" type="presParOf" srcId="{3AC04CBC-34BD-4274-AEBB-56A0EE02FB6E}" destId="{A85F1866-5A73-4C1E-896E-D9A4CF9F74AA}" srcOrd="11" destOrd="0" presId="urn:microsoft.com/office/officeart/2008/layout/LinedList"/>
    <dgm:cxn modelId="{4E7CAF93-35E4-426A-9E9E-A97E13972D63}" type="presParOf" srcId="{A85F1866-5A73-4C1E-896E-D9A4CF9F74AA}" destId="{7BB76CD0-05EF-4D94-A0C1-5AE94ECE1974}" srcOrd="0" destOrd="0" presId="urn:microsoft.com/office/officeart/2008/layout/LinedList"/>
    <dgm:cxn modelId="{FE82BBE7-2BC9-4AF0-9D84-2F7A7E605848}" type="presParOf" srcId="{A85F1866-5A73-4C1E-896E-D9A4CF9F74AA}" destId="{2A9B31FB-B24E-4661-8096-AA981020C476}" srcOrd="1" destOrd="0" presId="urn:microsoft.com/office/officeart/2008/layout/LinedList"/>
    <dgm:cxn modelId="{89FA6386-F874-4056-BB8E-5334940337BF}" type="presParOf" srcId="{3AC04CBC-34BD-4274-AEBB-56A0EE02FB6E}" destId="{51BED60F-2525-49AB-88B7-25D00555FF07}" srcOrd="12" destOrd="0" presId="urn:microsoft.com/office/officeart/2008/layout/LinedList"/>
    <dgm:cxn modelId="{6BCFDBD8-D272-44B5-813D-68AD61446559}" type="presParOf" srcId="{3AC04CBC-34BD-4274-AEBB-56A0EE02FB6E}" destId="{DE6CB85D-7C5F-41D5-AEA7-61FE61AA2BBE}" srcOrd="13" destOrd="0" presId="urn:microsoft.com/office/officeart/2008/layout/LinedList"/>
    <dgm:cxn modelId="{ACF1EC97-4736-4966-AD04-FD160D7B0B39}" type="presParOf" srcId="{DE6CB85D-7C5F-41D5-AEA7-61FE61AA2BBE}" destId="{1643B1AE-CC56-4DBF-B0A8-4AF887857BB4}" srcOrd="0" destOrd="0" presId="urn:microsoft.com/office/officeart/2008/layout/LinedList"/>
    <dgm:cxn modelId="{D5507F95-365D-4751-AA16-273CDC94E805}" type="presParOf" srcId="{DE6CB85D-7C5F-41D5-AEA7-61FE61AA2BBE}" destId="{BD7E9937-D84C-4DBE-824A-6825044981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71C9F0-BC75-447C-9053-FFB850A4A8F4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0FB6B01-F2E3-44CC-B460-F8A57D3C4255}">
      <dgm:prSet/>
      <dgm:spPr/>
      <dgm:t>
        <a:bodyPr/>
        <a:lstStyle/>
        <a:p>
          <a:r>
            <a:rPr lang="nl-NL" dirty="0"/>
            <a:t>Onderwerp vorige les?</a:t>
          </a:r>
          <a:endParaRPr lang="en-US" dirty="0"/>
        </a:p>
      </dgm:t>
    </dgm:pt>
    <dgm:pt modelId="{74616511-09A0-4E7D-9D63-63B5F532687A}" type="parTrans" cxnId="{76CBD3A5-C8FA-49AA-AC5E-0A683DA086F1}">
      <dgm:prSet/>
      <dgm:spPr/>
      <dgm:t>
        <a:bodyPr/>
        <a:lstStyle/>
        <a:p>
          <a:endParaRPr lang="en-US"/>
        </a:p>
      </dgm:t>
    </dgm:pt>
    <dgm:pt modelId="{98CFE579-B585-496F-AB27-B39D7F208C02}" type="sibTrans" cxnId="{76CBD3A5-C8FA-49AA-AC5E-0A683DA086F1}">
      <dgm:prSet/>
      <dgm:spPr/>
      <dgm:t>
        <a:bodyPr/>
        <a:lstStyle/>
        <a:p>
          <a:endParaRPr lang="en-US"/>
        </a:p>
      </dgm:t>
    </dgm:pt>
    <dgm:pt modelId="{E85A189F-DACA-4439-BBF4-2C745FE6C18D}">
      <dgm:prSet/>
      <dgm:spPr/>
      <dgm:t>
        <a:bodyPr/>
        <a:lstStyle/>
        <a:p>
          <a:r>
            <a:rPr lang="nl-NL" dirty="0"/>
            <a:t>Huiswerk was: werkboek VVT2:</a:t>
          </a:r>
          <a:endParaRPr lang="en-US" dirty="0"/>
        </a:p>
      </dgm:t>
    </dgm:pt>
    <dgm:pt modelId="{79CFCCC7-B4AD-4967-90A6-BEE67E8DF86B}" type="parTrans" cxnId="{6D2C4825-7E0B-469A-940F-3D463C108F12}">
      <dgm:prSet/>
      <dgm:spPr/>
      <dgm:t>
        <a:bodyPr/>
        <a:lstStyle/>
        <a:p>
          <a:endParaRPr lang="en-US"/>
        </a:p>
      </dgm:t>
    </dgm:pt>
    <dgm:pt modelId="{F8B5BE3B-0DFE-4D47-B36F-AE455694D1A2}" type="sibTrans" cxnId="{6D2C4825-7E0B-469A-940F-3D463C108F12}">
      <dgm:prSet/>
      <dgm:spPr/>
      <dgm:t>
        <a:bodyPr/>
        <a:lstStyle/>
        <a:p>
          <a:endParaRPr lang="en-US"/>
        </a:p>
      </dgm:t>
    </dgm:pt>
    <dgm:pt modelId="{75ADFCC7-6A6F-4DE6-8B33-06E6CEFC558B}">
      <dgm:prSet/>
      <dgm:spPr/>
      <dgm:t>
        <a:bodyPr/>
        <a:lstStyle/>
        <a:p>
          <a:pPr rtl="0"/>
          <a:r>
            <a:rPr lang="nl-NL" dirty="0"/>
            <a:t>H8 opdracht 1, 2, 4, 5, 6 en</a:t>
          </a:r>
          <a:r>
            <a:rPr lang="nl-NL" dirty="0">
              <a:latin typeface="Trebuchet MS" panose="020B0603020202020204"/>
            </a:rPr>
            <a:t> 7</a:t>
          </a:r>
          <a:endParaRPr lang="en-US" dirty="0"/>
        </a:p>
      </dgm:t>
    </dgm:pt>
    <dgm:pt modelId="{66F77C6C-88F6-4E1F-8442-C087D140DFA8}" type="parTrans" cxnId="{8B2F68B4-F830-4C58-AE3A-64F942FC1C6F}">
      <dgm:prSet/>
      <dgm:spPr/>
      <dgm:t>
        <a:bodyPr/>
        <a:lstStyle/>
        <a:p>
          <a:endParaRPr lang="en-US"/>
        </a:p>
      </dgm:t>
    </dgm:pt>
    <dgm:pt modelId="{58A0FD74-2EF5-4EB2-A3A1-1CA6188CE41F}" type="sibTrans" cxnId="{8B2F68B4-F830-4C58-AE3A-64F942FC1C6F}">
      <dgm:prSet/>
      <dgm:spPr/>
      <dgm:t>
        <a:bodyPr/>
        <a:lstStyle/>
        <a:p>
          <a:endParaRPr lang="en-US"/>
        </a:p>
      </dgm:t>
    </dgm:pt>
    <dgm:pt modelId="{0D9715A1-6919-4E70-AD68-E4BBE676FEDA}" type="pres">
      <dgm:prSet presAssocID="{8571C9F0-BC75-447C-9053-FFB850A4A8F4}" presName="outerComposite" presStyleCnt="0">
        <dgm:presLayoutVars>
          <dgm:chMax val="5"/>
          <dgm:dir/>
          <dgm:resizeHandles val="exact"/>
        </dgm:presLayoutVars>
      </dgm:prSet>
      <dgm:spPr/>
    </dgm:pt>
    <dgm:pt modelId="{0A8C42CD-0E41-4691-BADE-E38CCEEC2DCA}" type="pres">
      <dgm:prSet presAssocID="{8571C9F0-BC75-447C-9053-FFB850A4A8F4}" presName="dummyMaxCanvas" presStyleCnt="0">
        <dgm:presLayoutVars/>
      </dgm:prSet>
      <dgm:spPr/>
    </dgm:pt>
    <dgm:pt modelId="{4D7C84B7-2E3F-449D-9221-749904011035}" type="pres">
      <dgm:prSet presAssocID="{8571C9F0-BC75-447C-9053-FFB850A4A8F4}" presName="ThreeNodes_1" presStyleLbl="node1" presStyleIdx="0" presStyleCnt="3">
        <dgm:presLayoutVars>
          <dgm:bulletEnabled val="1"/>
        </dgm:presLayoutVars>
      </dgm:prSet>
      <dgm:spPr/>
    </dgm:pt>
    <dgm:pt modelId="{300D6B46-79B7-4665-8E01-5F4A151932EA}" type="pres">
      <dgm:prSet presAssocID="{8571C9F0-BC75-447C-9053-FFB850A4A8F4}" presName="ThreeNodes_2" presStyleLbl="node1" presStyleIdx="1" presStyleCnt="3">
        <dgm:presLayoutVars>
          <dgm:bulletEnabled val="1"/>
        </dgm:presLayoutVars>
      </dgm:prSet>
      <dgm:spPr/>
    </dgm:pt>
    <dgm:pt modelId="{E1F39823-91ED-4B19-A6F7-3639A4220AF0}" type="pres">
      <dgm:prSet presAssocID="{8571C9F0-BC75-447C-9053-FFB850A4A8F4}" presName="ThreeNodes_3" presStyleLbl="node1" presStyleIdx="2" presStyleCnt="3">
        <dgm:presLayoutVars>
          <dgm:bulletEnabled val="1"/>
        </dgm:presLayoutVars>
      </dgm:prSet>
      <dgm:spPr/>
    </dgm:pt>
    <dgm:pt modelId="{EE38D313-DE97-470B-B781-A6CFB3E45923}" type="pres">
      <dgm:prSet presAssocID="{8571C9F0-BC75-447C-9053-FFB850A4A8F4}" presName="ThreeConn_1-2" presStyleLbl="fgAccFollowNode1" presStyleIdx="0" presStyleCnt="2">
        <dgm:presLayoutVars>
          <dgm:bulletEnabled val="1"/>
        </dgm:presLayoutVars>
      </dgm:prSet>
      <dgm:spPr/>
    </dgm:pt>
    <dgm:pt modelId="{3B2AFB32-BC5D-423D-BA84-D48CA1D2E12C}" type="pres">
      <dgm:prSet presAssocID="{8571C9F0-BC75-447C-9053-FFB850A4A8F4}" presName="ThreeConn_2-3" presStyleLbl="fgAccFollowNode1" presStyleIdx="1" presStyleCnt="2">
        <dgm:presLayoutVars>
          <dgm:bulletEnabled val="1"/>
        </dgm:presLayoutVars>
      </dgm:prSet>
      <dgm:spPr/>
    </dgm:pt>
    <dgm:pt modelId="{6AADE124-3209-4702-8266-5857825184AD}" type="pres">
      <dgm:prSet presAssocID="{8571C9F0-BC75-447C-9053-FFB850A4A8F4}" presName="ThreeNodes_1_text" presStyleLbl="node1" presStyleIdx="2" presStyleCnt="3">
        <dgm:presLayoutVars>
          <dgm:bulletEnabled val="1"/>
        </dgm:presLayoutVars>
      </dgm:prSet>
      <dgm:spPr/>
    </dgm:pt>
    <dgm:pt modelId="{AF6E0639-7787-44E2-99E2-E905BC0BA2D5}" type="pres">
      <dgm:prSet presAssocID="{8571C9F0-BC75-447C-9053-FFB850A4A8F4}" presName="ThreeNodes_2_text" presStyleLbl="node1" presStyleIdx="2" presStyleCnt="3">
        <dgm:presLayoutVars>
          <dgm:bulletEnabled val="1"/>
        </dgm:presLayoutVars>
      </dgm:prSet>
      <dgm:spPr/>
    </dgm:pt>
    <dgm:pt modelId="{B7DDFB5F-A7DF-4D9D-83FF-63AE7B0A1EE1}" type="pres">
      <dgm:prSet presAssocID="{8571C9F0-BC75-447C-9053-FFB850A4A8F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FD61621-8F81-4F4F-886D-0F9C7BFA43A2}" type="presOf" srcId="{8571C9F0-BC75-447C-9053-FFB850A4A8F4}" destId="{0D9715A1-6919-4E70-AD68-E4BBE676FEDA}" srcOrd="0" destOrd="0" presId="urn:microsoft.com/office/officeart/2005/8/layout/vProcess5"/>
    <dgm:cxn modelId="{6D2C4825-7E0B-469A-940F-3D463C108F12}" srcId="{8571C9F0-BC75-447C-9053-FFB850A4A8F4}" destId="{E85A189F-DACA-4439-BBF4-2C745FE6C18D}" srcOrd="1" destOrd="0" parTransId="{79CFCCC7-B4AD-4967-90A6-BEE67E8DF86B}" sibTransId="{F8B5BE3B-0DFE-4D47-B36F-AE455694D1A2}"/>
    <dgm:cxn modelId="{5734AB5C-032D-49D8-A1E6-A2BDD7AB9757}" type="presOf" srcId="{E85A189F-DACA-4439-BBF4-2C745FE6C18D}" destId="{300D6B46-79B7-4665-8E01-5F4A151932EA}" srcOrd="0" destOrd="0" presId="urn:microsoft.com/office/officeart/2005/8/layout/vProcess5"/>
    <dgm:cxn modelId="{F79C4A5D-DE73-4A2B-A32F-C9584A190B8A}" type="presOf" srcId="{60FB6B01-F2E3-44CC-B460-F8A57D3C4255}" destId="{6AADE124-3209-4702-8266-5857825184AD}" srcOrd="1" destOrd="0" presId="urn:microsoft.com/office/officeart/2005/8/layout/vProcess5"/>
    <dgm:cxn modelId="{74DA536B-560F-4D9E-9285-3C3BA1C102AE}" type="presOf" srcId="{E85A189F-DACA-4439-BBF4-2C745FE6C18D}" destId="{AF6E0639-7787-44E2-99E2-E905BC0BA2D5}" srcOrd="1" destOrd="0" presId="urn:microsoft.com/office/officeart/2005/8/layout/vProcess5"/>
    <dgm:cxn modelId="{ED79FF52-F40F-4F6F-94D2-F2AD9922CD18}" type="presOf" srcId="{75ADFCC7-6A6F-4DE6-8B33-06E6CEFC558B}" destId="{B7DDFB5F-A7DF-4D9D-83FF-63AE7B0A1EE1}" srcOrd="1" destOrd="0" presId="urn:microsoft.com/office/officeart/2005/8/layout/vProcess5"/>
    <dgm:cxn modelId="{00EAF47C-0E71-4B74-A328-3C80389BB09A}" type="presOf" srcId="{98CFE579-B585-496F-AB27-B39D7F208C02}" destId="{EE38D313-DE97-470B-B781-A6CFB3E45923}" srcOrd="0" destOrd="0" presId="urn:microsoft.com/office/officeart/2005/8/layout/vProcess5"/>
    <dgm:cxn modelId="{5174F88C-0559-44A7-AC24-57205C568471}" type="presOf" srcId="{60FB6B01-F2E3-44CC-B460-F8A57D3C4255}" destId="{4D7C84B7-2E3F-449D-9221-749904011035}" srcOrd="0" destOrd="0" presId="urn:microsoft.com/office/officeart/2005/8/layout/vProcess5"/>
    <dgm:cxn modelId="{CCC5A390-D84A-4EF4-9BC0-F9D05B2A847E}" type="presOf" srcId="{F8B5BE3B-0DFE-4D47-B36F-AE455694D1A2}" destId="{3B2AFB32-BC5D-423D-BA84-D48CA1D2E12C}" srcOrd="0" destOrd="0" presId="urn:microsoft.com/office/officeart/2005/8/layout/vProcess5"/>
    <dgm:cxn modelId="{76CBD3A5-C8FA-49AA-AC5E-0A683DA086F1}" srcId="{8571C9F0-BC75-447C-9053-FFB850A4A8F4}" destId="{60FB6B01-F2E3-44CC-B460-F8A57D3C4255}" srcOrd="0" destOrd="0" parTransId="{74616511-09A0-4E7D-9D63-63B5F532687A}" sibTransId="{98CFE579-B585-496F-AB27-B39D7F208C02}"/>
    <dgm:cxn modelId="{A5388FB0-A1AC-4548-AE7F-34FB58663AF8}" type="presOf" srcId="{75ADFCC7-6A6F-4DE6-8B33-06E6CEFC558B}" destId="{E1F39823-91ED-4B19-A6F7-3639A4220AF0}" srcOrd="0" destOrd="0" presId="urn:microsoft.com/office/officeart/2005/8/layout/vProcess5"/>
    <dgm:cxn modelId="{8B2F68B4-F830-4C58-AE3A-64F942FC1C6F}" srcId="{8571C9F0-BC75-447C-9053-FFB850A4A8F4}" destId="{75ADFCC7-6A6F-4DE6-8B33-06E6CEFC558B}" srcOrd="2" destOrd="0" parTransId="{66F77C6C-88F6-4E1F-8442-C087D140DFA8}" sibTransId="{58A0FD74-2EF5-4EB2-A3A1-1CA6188CE41F}"/>
    <dgm:cxn modelId="{15C1E47C-B314-4F37-8AFA-86DF2E3D7C24}" type="presParOf" srcId="{0D9715A1-6919-4E70-AD68-E4BBE676FEDA}" destId="{0A8C42CD-0E41-4691-BADE-E38CCEEC2DCA}" srcOrd="0" destOrd="0" presId="urn:microsoft.com/office/officeart/2005/8/layout/vProcess5"/>
    <dgm:cxn modelId="{85FE6B2E-3A89-40AA-BFCF-225C6A79819F}" type="presParOf" srcId="{0D9715A1-6919-4E70-AD68-E4BBE676FEDA}" destId="{4D7C84B7-2E3F-449D-9221-749904011035}" srcOrd="1" destOrd="0" presId="urn:microsoft.com/office/officeart/2005/8/layout/vProcess5"/>
    <dgm:cxn modelId="{A777A5BB-F686-4712-B493-DFBDD309DAE8}" type="presParOf" srcId="{0D9715A1-6919-4E70-AD68-E4BBE676FEDA}" destId="{300D6B46-79B7-4665-8E01-5F4A151932EA}" srcOrd="2" destOrd="0" presId="urn:microsoft.com/office/officeart/2005/8/layout/vProcess5"/>
    <dgm:cxn modelId="{CCBE9323-1A9F-4645-BF6E-98CB59C89424}" type="presParOf" srcId="{0D9715A1-6919-4E70-AD68-E4BBE676FEDA}" destId="{E1F39823-91ED-4B19-A6F7-3639A4220AF0}" srcOrd="3" destOrd="0" presId="urn:microsoft.com/office/officeart/2005/8/layout/vProcess5"/>
    <dgm:cxn modelId="{78BBDDB7-7B56-43BD-BE89-FE89206BD7A5}" type="presParOf" srcId="{0D9715A1-6919-4E70-AD68-E4BBE676FEDA}" destId="{EE38D313-DE97-470B-B781-A6CFB3E45923}" srcOrd="4" destOrd="0" presId="urn:microsoft.com/office/officeart/2005/8/layout/vProcess5"/>
    <dgm:cxn modelId="{CE5FCA0E-22AC-4937-A583-C98B6119F30F}" type="presParOf" srcId="{0D9715A1-6919-4E70-AD68-E4BBE676FEDA}" destId="{3B2AFB32-BC5D-423D-BA84-D48CA1D2E12C}" srcOrd="5" destOrd="0" presId="urn:microsoft.com/office/officeart/2005/8/layout/vProcess5"/>
    <dgm:cxn modelId="{BD20DBD0-B886-45B5-B405-3A1D940551B3}" type="presParOf" srcId="{0D9715A1-6919-4E70-AD68-E4BBE676FEDA}" destId="{6AADE124-3209-4702-8266-5857825184AD}" srcOrd="6" destOrd="0" presId="urn:microsoft.com/office/officeart/2005/8/layout/vProcess5"/>
    <dgm:cxn modelId="{9D3C2A27-FDFE-475F-9E1C-A2641E27989B}" type="presParOf" srcId="{0D9715A1-6919-4E70-AD68-E4BBE676FEDA}" destId="{AF6E0639-7787-44E2-99E2-E905BC0BA2D5}" srcOrd="7" destOrd="0" presId="urn:microsoft.com/office/officeart/2005/8/layout/vProcess5"/>
    <dgm:cxn modelId="{FE61C821-4032-4D2C-99A5-C7C5B73F31FD}" type="presParOf" srcId="{0D9715A1-6919-4E70-AD68-E4BBE676FEDA}" destId="{B7DDFB5F-A7DF-4D9D-83FF-63AE7B0A1EE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B5D973-7376-4856-BA5C-82DA6E4AEB5C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5A6D2CF-57A1-4127-A4E7-FCE2A7C5DB4C}">
      <dgm:prSet/>
      <dgm:spPr/>
      <dgm:t>
        <a:bodyPr/>
        <a:lstStyle/>
        <a:p>
          <a:r>
            <a:rPr lang="nl-NL" dirty="0"/>
            <a:t>Factoren die niet te beïnvloeden zijn:</a:t>
          </a:r>
          <a:endParaRPr lang="en-US" dirty="0"/>
        </a:p>
      </dgm:t>
    </dgm:pt>
    <dgm:pt modelId="{92DE9D4A-9C84-409A-9A82-FE0D0E3807EE}" type="parTrans" cxnId="{7E57DF25-079D-4811-BAE3-BEC3F7B3B1EC}">
      <dgm:prSet/>
      <dgm:spPr/>
      <dgm:t>
        <a:bodyPr/>
        <a:lstStyle/>
        <a:p>
          <a:endParaRPr lang="en-US"/>
        </a:p>
      </dgm:t>
    </dgm:pt>
    <dgm:pt modelId="{AB89B7F9-4487-421F-9C9D-DFA0EBEBEBDC}" type="sibTrans" cxnId="{7E57DF25-079D-4811-BAE3-BEC3F7B3B1EC}">
      <dgm:prSet/>
      <dgm:spPr/>
      <dgm:t>
        <a:bodyPr/>
        <a:lstStyle/>
        <a:p>
          <a:endParaRPr lang="en-US"/>
        </a:p>
      </dgm:t>
    </dgm:pt>
    <dgm:pt modelId="{1B65A46C-ABBB-4F79-B81E-89FCF392275C}">
      <dgm:prSet/>
      <dgm:spPr/>
      <dgm:t>
        <a:bodyPr/>
        <a:lstStyle/>
        <a:p>
          <a:r>
            <a:rPr lang="nl-NL" dirty="0"/>
            <a:t>Geslacht</a:t>
          </a:r>
          <a:endParaRPr lang="en-US" dirty="0"/>
        </a:p>
      </dgm:t>
    </dgm:pt>
    <dgm:pt modelId="{11B1BA8D-2EC6-4423-AD2A-FFA5BE5A7E84}" type="parTrans" cxnId="{9BFA983B-735F-47D1-AD57-E166336EB179}">
      <dgm:prSet/>
      <dgm:spPr/>
      <dgm:t>
        <a:bodyPr/>
        <a:lstStyle/>
        <a:p>
          <a:endParaRPr lang="en-US"/>
        </a:p>
      </dgm:t>
    </dgm:pt>
    <dgm:pt modelId="{247EC284-8608-45F3-B0FD-22C2F7E95A94}" type="sibTrans" cxnId="{9BFA983B-735F-47D1-AD57-E166336EB179}">
      <dgm:prSet/>
      <dgm:spPr/>
      <dgm:t>
        <a:bodyPr/>
        <a:lstStyle/>
        <a:p>
          <a:endParaRPr lang="en-US"/>
        </a:p>
      </dgm:t>
    </dgm:pt>
    <dgm:pt modelId="{B71AB31D-044C-4335-959E-8DBDE58F293E}">
      <dgm:prSet/>
      <dgm:spPr/>
      <dgm:t>
        <a:bodyPr/>
        <a:lstStyle/>
        <a:p>
          <a:r>
            <a:rPr lang="nl-NL" dirty="0"/>
            <a:t>Leeftijd</a:t>
          </a:r>
          <a:endParaRPr lang="en-US" dirty="0"/>
        </a:p>
      </dgm:t>
    </dgm:pt>
    <dgm:pt modelId="{3B0948B6-1ADA-4126-BF93-D2653523C8F8}" type="parTrans" cxnId="{C5F509F2-28BF-48E2-BFDC-1DACAC8BD632}">
      <dgm:prSet/>
      <dgm:spPr/>
      <dgm:t>
        <a:bodyPr/>
        <a:lstStyle/>
        <a:p>
          <a:endParaRPr lang="en-US"/>
        </a:p>
      </dgm:t>
    </dgm:pt>
    <dgm:pt modelId="{F7219069-5669-44DB-82CE-5163F636F2AC}" type="sibTrans" cxnId="{C5F509F2-28BF-48E2-BFDC-1DACAC8BD632}">
      <dgm:prSet/>
      <dgm:spPr/>
      <dgm:t>
        <a:bodyPr/>
        <a:lstStyle/>
        <a:p>
          <a:endParaRPr lang="en-US"/>
        </a:p>
      </dgm:t>
    </dgm:pt>
    <dgm:pt modelId="{04EB27A5-889A-4ED6-BEF4-9C39C6F0BCCE}">
      <dgm:prSet/>
      <dgm:spPr/>
      <dgm:t>
        <a:bodyPr/>
        <a:lstStyle/>
        <a:p>
          <a:r>
            <a:rPr lang="nl-NL" dirty="0"/>
            <a:t>Erfelijkheid</a:t>
          </a:r>
          <a:endParaRPr lang="en-US" dirty="0"/>
        </a:p>
      </dgm:t>
    </dgm:pt>
    <dgm:pt modelId="{4C229F18-079C-4620-91F6-C68432F228DA}" type="parTrans" cxnId="{18E36401-A3A9-4D04-B4FD-3A27B8598E77}">
      <dgm:prSet/>
      <dgm:spPr/>
      <dgm:t>
        <a:bodyPr/>
        <a:lstStyle/>
        <a:p>
          <a:endParaRPr lang="en-US"/>
        </a:p>
      </dgm:t>
    </dgm:pt>
    <dgm:pt modelId="{13F177A4-EAE8-4A04-9530-CAC38DC654F8}" type="sibTrans" cxnId="{18E36401-A3A9-4D04-B4FD-3A27B8598E77}">
      <dgm:prSet/>
      <dgm:spPr/>
      <dgm:t>
        <a:bodyPr/>
        <a:lstStyle/>
        <a:p>
          <a:endParaRPr lang="en-US"/>
        </a:p>
      </dgm:t>
    </dgm:pt>
    <dgm:pt modelId="{75CD4BE2-DC3B-44E9-A7BA-CDA6EB9C121C}">
      <dgm:prSet/>
      <dgm:spPr/>
      <dgm:t>
        <a:bodyPr/>
        <a:lstStyle/>
        <a:p>
          <a:r>
            <a:rPr lang="nl-NL"/>
            <a:t>Factoren die te beïnvloeden zijn:</a:t>
          </a:r>
          <a:endParaRPr lang="en-US"/>
        </a:p>
      </dgm:t>
    </dgm:pt>
    <dgm:pt modelId="{69350120-3E6B-4200-B839-D8E580406885}" type="parTrans" cxnId="{090EB661-5C2C-4D7B-88A8-B246D9D9EAB0}">
      <dgm:prSet/>
      <dgm:spPr/>
      <dgm:t>
        <a:bodyPr/>
        <a:lstStyle/>
        <a:p>
          <a:endParaRPr lang="en-US"/>
        </a:p>
      </dgm:t>
    </dgm:pt>
    <dgm:pt modelId="{79D1A989-2B5E-42ED-A9FD-D3023087CC69}" type="sibTrans" cxnId="{090EB661-5C2C-4D7B-88A8-B246D9D9EAB0}">
      <dgm:prSet/>
      <dgm:spPr/>
      <dgm:t>
        <a:bodyPr/>
        <a:lstStyle/>
        <a:p>
          <a:endParaRPr lang="en-US"/>
        </a:p>
      </dgm:t>
    </dgm:pt>
    <dgm:pt modelId="{3FE8B590-1460-4371-B933-87BC98CA4E8D}">
      <dgm:prSet/>
      <dgm:spPr/>
      <dgm:t>
        <a:bodyPr/>
        <a:lstStyle/>
        <a:p>
          <a:r>
            <a:rPr lang="nl-NL" dirty="0"/>
            <a:t>Gebrek aan beweging</a:t>
          </a:r>
          <a:endParaRPr lang="en-US" dirty="0"/>
        </a:p>
      </dgm:t>
    </dgm:pt>
    <dgm:pt modelId="{2138105A-1CCE-43C7-8C38-07B0BA25E572}" type="parTrans" cxnId="{148941E5-FB7D-476F-8B38-5E69F16EA344}">
      <dgm:prSet/>
      <dgm:spPr/>
      <dgm:t>
        <a:bodyPr/>
        <a:lstStyle/>
        <a:p>
          <a:endParaRPr lang="en-US"/>
        </a:p>
      </dgm:t>
    </dgm:pt>
    <dgm:pt modelId="{DC56F868-A26F-4B87-980C-887CE09FA7C5}" type="sibTrans" cxnId="{148941E5-FB7D-476F-8B38-5E69F16EA344}">
      <dgm:prSet/>
      <dgm:spPr/>
      <dgm:t>
        <a:bodyPr/>
        <a:lstStyle/>
        <a:p>
          <a:endParaRPr lang="en-US"/>
        </a:p>
      </dgm:t>
    </dgm:pt>
    <dgm:pt modelId="{64B57A71-1441-4745-AAB2-11C68CE07E92}">
      <dgm:prSet/>
      <dgm:spPr/>
      <dgm:t>
        <a:bodyPr/>
        <a:lstStyle/>
        <a:p>
          <a:r>
            <a:rPr lang="nl-NL" dirty="0"/>
            <a:t>Roken</a:t>
          </a:r>
          <a:endParaRPr lang="en-US" dirty="0"/>
        </a:p>
      </dgm:t>
    </dgm:pt>
    <dgm:pt modelId="{445F1B63-563E-4E6B-B72C-A746E42FC825}" type="parTrans" cxnId="{5D1D520F-16BD-45B0-9D19-439E06CF991E}">
      <dgm:prSet/>
      <dgm:spPr/>
      <dgm:t>
        <a:bodyPr/>
        <a:lstStyle/>
        <a:p>
          <a:endParaRPr lang="en-US"/>
        </a:p>
      </dgm:t>
    </dgm:pt>
    <dgm:pt modelId="{7EC00C78-7BBF-4A77-AE00-910009DD7EBC}" type="sibTrans" cxnId="{5D1D520F-16BD-45B0-9D19-439E06CF991E}">
      <dgm:prSet/>
      <dgm:spPr/>
      <dgm:t>
        <a:bodyPr/>
        <a:lstStyle/>
        <a:p>
          <a:endParaRPr lang="en-US"/>
        </a:p>
      </dgm:t>
    </dgm:pt>
    <dgm:pt modelId="{3F570C24-EC95-40AF-9B74-1AEFD0B3B503}">
      <dgm:prSet/>
      <dgm:spPr/>
      <dgm:t>
        <a:bodyPr/>
        <a:lstStyle/>
        <a:p>
          <a:r>
            <a:rPr lang="nl-NL" dirty="0"/>
            <a:t>Overmatig alcoholgebruik</a:t>
          </a:r>
          <a:endParaRPr lang="en-US" dirty="0"/>
        </a:p>
      </dgm:t>
    </dgm:pt>
    <dgm:pt modelId="{3925C2A4-53A3-48D5-B323-A49DE4E1FD31}" type="parTrans" cxnId="{E8651ABE-7E34-4843-BA7F-16F3FD2E9F5A}">
      <dgm:prSet/>
      <dgm:spPr/>
      <dgm:t>
        <a:bodyPr/>
        <a:lstStyle/>
        <a:p>
          <a:endParaRPr lang="en-US"/>
        </a:p>
      </dgm:t>
    </dgm:pt>
    <dgm:pt modelId="{F40CDE69-5E1A-4384-B92C-713F967D3A3E}" type="sibTrans" cxnId="{E8651ABE-7E34-4843-BA7F-16F3FD2E9F5A}">
      <dgm:prSet/>
      <dgm:spPr/>
      <dgm:t>
        <a:bodyPr/>
        <a:lstStyle/>
        <a:p>
          <a:endParaRPr lang="en-US"/>
        </a:p>
      </dgm:t>
    </dgm:pt>
    <dgm:pt modelId="{8A30A8DE-C054-4C90-A49A-854EE0F93ED9}">
      <dgm:prSet/>
      <dgm:spPr/>
      <dgm:t>
        <a:bodyPr/>
        <a:lstStyle/>
        <a:p>
          <a:r>
            <a:rPr lang="nl-NL" dirty="0"/>
            <a:t>Ongezonde voeding</a:t>
          </a:r>
          <a:endParaRPr lang="en-US" dirty="0"/>
        </a:p>
      </dgm:t>
    </dgm:pt>
    <dgm:pt modelId="{F7AC6DAF-3138-42EE-ACE0-D11658816D42}" type="parTrans" cxnId="{074C7B72-8BB4-4AFD-BE6C-AAEAD15157B6}">
      <dgm:prSet/>
      <dgm:spPr/>
      <dgm:t>
        <a:bodyPr/>
        <a:lstStyle/>
        <a:p>
          <a:endParaRPr lang="en-US"/>
        </a:p>
      </dgm:t>
    </dgm:pt>
    <dgm:pt modelId="{0DB8D164-39D7-47BE-B30C-E98140C018C6}" type="sibTrans" cxnId="{074C7B72-8BB4-4AFD-BE6C-AAEAD15157B6}">
      <dgm:prSet/>
      <dgm:spPr/>
      <dgm:t>
        <a:bodyPr/>
        <a:lstStyle/>
        <a:p>
          <a:endParaRPr lang="en-US"/>
        </a:p>
      </dgm:t>
    </dgm:pt>
    <dgm:pt modelId="{4524AC19-2514-4087-B092-302C508F09E4}">
      <dgm:prSet/>
      <dgm:spPr/>
      <dgm:t>
        <a:bodyPr/>
        <a:lstStyle/>
        <a:p>
          <a:r>
            <a:rPr lang="nl-NL" dirty="0"/>
            <a:t>Gebruik van anticonceptiepil</a:t>
          </a:r>
          <a:endParaRPr lang="en-US" dirty="0"/>
        </a:p>
      </dgm:t>
    </dgm:pt>
    <dgm:pt modelId="{A019EF47-4325-40CE-9BB9-030110350A6C}" type="parTrans" cxnId="{916EF842-813D-4CC4-AEE8-12B03D585A67}">
      <dgm:prSet/>
      <dgm:spPr/>
      <dgm:t>
        <a:bodyPr/>
        <a:lstStyle/>
        <a:p>
          <a:endParaRPr lang="en-US"/>
        </a:p>
      </dgm:t>
    </dgm:pt>
    <dgm:pt modelId="{1587EF41-AF7D-42A9-B500-642B6C2556B1}" type="sibTrans" cxnId="{916EF842-813D-4CC4-AEE8-12B03D585A67}">
      <dgm:prSet/>
      <dgm:spPr/>
      <dgm:t>
        <a:bodyPr/>
        <a:lstStyle/>
        <a:p>
          <a:endParaRPr lang="en-US"/>
        </a:p>
      </dgm:t>
    </dgm:pt>
    <dgm:pt modelId="{A4B49FD4-DFA8-4455-A0E9-0B38EAE89D80}">
      <dgm:prSet/>
      <dgm:spPr/>
      <dgm:t>
        <a:bodyPr/>
        <a:lstStyle/>
        <a:p>
          <a:r>
            <a:rPr lang="nl-NL" dirty="0"/>
            <a:t>Overgewicht</a:t>
          </a:r>
          <a:endParaRPr lang="en-US" dirty="0"/>
        </a:p>
      </dgm:t>
    </dgm:pt>
    <dgm:pt modelId="{1E18E902-1918-473F-955A-2DD3DD69E8AC}" type="parTrans" cxnId="{EC74612F-5111-4272-8E4C-1FBB5ACAB712}">
      <dgm:prSet/>
      <dgm:spPr/>
      <dgm:t>
        <a:bodyPr/>
        <a:lstStyle/>
        <a:p>
          <a:endParaRPr lang="en-US"/>
        </a:p>
      </dgm:t>
    </dgm:pt>
    <dgm:pt modelId="{F80CDC9D-9F5B-469C-9E0C-6AE87A676BD6}" type="sibTrans" cxnId="{EC74612F-5111-4272-8E4C-1FBB5ACAB712}">
      <dgm:prSet/>
      <dgm:spPr/>
      <dgm:t>
        <a:bodyPr/>
        <a:lstStyle/>
        <a:p>
          <a:endParaRPr lang="en-US"/>
        </a:p>
      </dgm:t>
    </dgm:pt>
    <dgm:pt modelId="{AD0AA92E-4E73-4DE8-AF6E-B865ECC2407D}">
      <dgm:prSet/>
      <dgm:spPr/>
      <dgm:t>
        <a:bodyPr/>
        <a:lstStyle/>
        <a:p>
          <a:r>
            <a:rPr lang="nl-NL" dirty="0"/>
            <a:t>Stress</a:t>
          </a:r>
          <a:endParaRPr lang="en-US" dirty="0"/>
        </a:p>
      </dgm:t>
    </dgm:pt>
    <dgm:pt modelId="{64E056C6-08CC-4317-9CFD-720371950B7D}" type="parTrans" cxnId="{DE6E5DD0-A003-470F-89B8-E0C6F66D6C0A}">
      <dgm:prSet/>
      <dgm:spPr/>
      <dgm:t>
        <a:bodyPr/>
        <a:lstStyle/>
        <a:p>
          <a:endParaRPr lang="en-US"/>
        </a:p>
      </dgm:t>
    </dgm:pt>
    <dgm:pt modelId="{B793075D-CF9D-4882-97CF-ECD4237375A9}" type="sibTrans" cxnId="{DE6E5DD0-A003-470F-89B8-E0C6F66D6C0A}">
      <dgm:prSet/>
      <dgm:spPr/>
      <dgm:t>
        <a:bodyPr/>
        <a:lstStyle/>
        <a:p>
          <a:endParaRPr lang="en-US"/>
        </a:p>
      </dgm:t>
    </dgm:pt>
    <dgm:pt modelId="{8D8BEE31-519F-4DC0-A13C-C4A8C8FB285D}">
      <dgm:prSet/>
      <dgm:spPr/>
      <dgm:t>
        <a:bodyPr/>
        <a:lstStyle/>
        <a:p>
          <a:r>
            <a:rPr lang="nl-NL" dirty="0"/>
            <a:t>Hoge bloeddruk</a:t>
          </a:r>
          <a:endParaRPr lang="en-US" dirty="0"/>
        </a:p>
      </dgm:t>
    </dgm:pt>
    <dgm:pt modelId="{A36AFE28-7E9A-4E99-BC1C-31DA1FD99725}" type="parTrans" cxnId="{9CB5E7A5-57F2-471E-BE81-28EA46C59E15}">
      <dgm:prSet/>
      <dgm:spPr/>
      <dgm:t>
        <a:bodyPr/>
        <a:lstStyle/>
        <a:p>
          <a:endParaRPr lang="en-US"/>
        </a:p>
      </dgm:t>
    </dgm:pt>
    <dgm:pt modelId="{EADA82E5-B881-4830-9DBD-63A11BD4B33D}" type="sibTrans" cxnId="{9CB5E7A5-57F2-471E-BE81-28EA46C59E15}">
      <dgm:prSet/>
      <dgm:spPr/>
      <dgm:t>
        <a:bodyPr/>
        <a:lstStyle/>
        <a:p>
          <a:endParaRPr lang="en-US"/>
        </a:p>
      </dgm:t>
    </dgm:pt>
    <dgm:pt modelId="{29CDBCFF-01BB-48B8-8F57-2B8BEEDB3167}">
      <dgm:prSet/>
      <dgm:spPr/>
      <dgm:t>
        <a:bodyPr/>
        <a:lstStyle/>
        <a:p>
          <a:r>
            <a:rPr lang="nl-NL" dirty="0"/>
            <a:t>Diabetes Mellitus</a:t>
          </a:r>
          <a:endParaRPr lang="en-US" dirty="0"/>
        </a:p>
      </dgm:t>
    </dgm:pt>
    <dgm:pt modelId="{AAF29714-C176-496E-8672-DFACADB84305}" type="parTrans" cxnId="{5753B543-5569-41C3-AB06-94BB19C6EA2B}">
      <dgm:prSet/>
      <dgm:spPr/>
      <dgm:t>
        <a:bodyPr/>
        <a:lstStyle/>
        <a:p>
          <a:endParaRPr lang="en-US"/>
        </a:p>
      </dgm:t>
    </dgm:pt>
    <dgm:pt modelId="{3D81C44B-F4EC-4910-B58D-F1C240F4E020}" type="sibTrans" cxnId="{5753B543-5569-41C3-AB06-94BB19C6EA2B}">
      <dgm:prSet/>
      <dgm:spPr/>
      <dgm:t>
        <a:bodyPr/>
        <a:lstStyle/>
        <a:p>
          <a:endParaRPr lang="en-US"/>
        </a:p>
      </dgm:t>
    </dgm:pt>
    <dgm:pt modelId="{33A24640-8172-4492-B17E-45E766A91D9C}">
      <dgm:prSet/>
      <dgm:spPr/>
      <dgm:t>
        <a:bodyPr/>
        <a:lstStyle/>
        <a:p>
          <a:r>
            <a:rPr lang="nl-NL" dirty="0"/>
            <a:t>Reuma</a:t>
          </a:r>
          <a:endParaRPr lang="en-US" dirty="0"/>
        </a:p>
      </dgm:t>
    </dgm:pt>
    <dgm:pt modelId="{7603EA4B-D8D4-4B14-A322-5F5BD0B9001D}" type="parTrans" cxnId="{30B7A656-CEED-47F8-BD7D-15FAC1A00379}">
      <dgm:prSet/>
      <dgm:spPr/>
      <dgm:t>
        <a:bodyPr/>
        <a:lstStyle/>
        <a:p>
          <a:endParaRPr lang="en-US"/>
        </a:p>
      </dgm:t>
    </dgm:pt>
    <dgm:pt modelId="{0CB75E63-8507-4EF8-81B4-4408FF3620FD}" type="sibTrans" cxnId="{30B7A656-CEED-47F8-BD7D-15FAC1A00379}">
      <dgm:prSet/>
      <dgm:spPr/>
      <dgm:t>
        <a:bodyPr/>
        <a:lstStyle/>
        <a:p>
          <a:endParaRPr lang="en-US"/>
        </a:p>
      </dgm:t>
    </dgm:pt>
    <dgm:pt modelId="{D40B8493-A974-477A-8893-8175DA809DA9}" type="pres">
      <dgm:prSet presAssocID="{ECB5D973-7376-4856-BA5C-82DA6E4AEB5C}" presName="linear" presStyleCnt="0">
        <dgm:presLayoutVars>
          <dgm:dir/>
          <dgm:animLvl val="lvl"/>
          <dgm:resizeHandles val="exact"/>
        </dgm:presLayoutVars>
      </dgm:prSet>
      <dgm:spPr/>
    </dgm:pt>
    <dgm:pt modelId="{AE70FBE8-F849-4F26-B8B9-72116DA2F3AB}" type="pres">
      <dgm:prSet presAssocID="{75A6D2CF-57A1-4127-A4E7-FCE2A7C5DB4C}" presName="parentLin" presStyleCnt="0"/>
      <dgm:spPr/>
    </dgm:pt>
    <dgm:pt modelId="{9CC102A2-52D6-49D2-A143-30F5D3C4888F}" type="pres">
      <dgm:prSet presAssocID="{75A6D2CF-57A1-4127-A4E7-FCE2A7C5DB4C}" presName="parentLeftMargin" presStyleLbl="node1" presStyleIdx="0" presStyleCnt="2"/>
      <dgm:spPr/>
    </dgm:pt>
    <dgm:pt modelId="{E09D4714-B487-49EB-A0BF-65D4CF5F1327}" type="pres">
      <dgm:prSet presAssocID="{75A6D2CF-57A1-4127-A4E7-FCE2A7C5DB4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263911E-F5E4-4FD4-8A90-4DAB6787C708}" type="pres">
      <dgm:prSet presAssocID="{75A6D2CF-57A1-4127-A4E7-FCE2A7C5DB4C}" presName="negativeSpace" presStyleCnt="0"/>
      <dgm:spPr/>
    </dgm:pt>
    <dgm:pt modelId="{5A2A0D7E-653C-4770-AE28-A32F1C6A5189}" type="pres">
      <dgm:prSet presAssocID="{75A6D2CF-57A1-4127-A4E7-FCE2A7C5DB4C}" presName="childText" presStyleLbl="conFgAcc1" presStyleIdx="0" presStyleCnt="2">
        <dgm:presLayoutVars>
          <dgm:bulletEnabled val="1"/>
        </dgm:presLayoutVars>
      </dgm:prSet>
      <dgm:spPr/>
    </dgm:pt>
    <dgm:pt modelId="{880DD05E-0223-4B04-A440-C94AF9C03563}" type="pres">
      <dgm:prSet presAssocID="{AB89B7F9-4487-421F-9C9D-DFA0EBEBEBDC}" presName="spaceBetweenRectangles" presStyleCnt="0"/>
      <dgm:spPr/>
    </dgm:pt>
    <dgm:pt modelId="{1EE55244-9729-4FA4-9F61-C92A68C3B0A5}" type="pres">
      <dgm:prSet presAssocID="{75CD4BE2-DC3B-44E9-A7BA-CDA6EB9C121C}" presName="parentLin" presStyleCnt="0"/>
      <dgm:spPr/>
    </dgm:pt>
    <dgm:pt modelId="{01E6066D-F3E3-4067-9C39-870CE75E4AFA}" type="pres">
      <dgm:prSet presAssocID="{75CD4BE2-DC3B-44E9-A7BA-CDA6EB9C121C}" presName="parentLeftMargin" presStyleLbl="node1" presStyleIdx="0" presStyleCnt="2"/>
      <dgm:spPr/>
    </dgm:pt>
    <dgm:pt modelId="{9FB9A7ED-4D89-4015-AD2C-92A415456519}" type="pres">
      <dgm:prSet presAssocID="{75CD4BE2-DC3B-44E9-A7BA-CDA6EB9C121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059F7B2-0C47-49EF-81A4-898421C29D74}" type="pres">
      <dgm:prSet presAssocID="{75CD4BE2-DC3B-44E9-A7BA-CDA6EB9C121C}" presName="negativeSpace" presStyleCnt="0"/>
      <dgm:spPr/>
    </dgm:pt>
    <dgm:pt modelId="{F98080E5-D76A-42D4-B072-ED5A32FB04D0}" type="pres">
      <dgm:prSet presAssocID="{75CD4BE2-DC3B-44E9-A7BA-CDA6EB9C121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8E36401-A3A9-4D04-B4FD-3A27B8598E77}" srcId="{75A6D2CF-57A1-4127-A4E7-FCE2A7C5DB4C}" destId="{04EB27A5-889A-4ED6-BEF4-9C39C6F0BCCE}" srcOrd="2" destOrd="0" parTransId="{4C229F18-079C-4620-91F6-C68432F228DA}" sibTransId="{13F177A4-EAE8-4A04-9530-CAC38DC654F8}"/>
    <dgm:cxn modelId="{5D1D520F-16BD-45B0-9D19-439E06CF991E}" srcId="{75CD4BE2-DC3B-44E9-A7BA-CDA6EB9C121C}" destId="{64B57A71-1441-4745-AAB2-11C68CE07E92}" srcOrd="1" destOrd="0" parTransId="{445F1B63-563E-4E6B-B72C-A746E42FC825}" sibTransId="{7EC00C78-7BBF-4A77-AE00-910009DD7EBC}"/>
    <dgm:cxn modelId="{7F78581A-819F-44F1-ABD0-F5487BE9E401}" type="presOf" srcId="{3F570C24-EC95-40AF-9B74-1AEFD0B3B503}" destId="{F98080E5-D76A-42D4-B072-ED5A32FB04D0}" srcOrd="0" destOrd="2" presId="urn:microsoft.com/office/officeart/2005/8/layout/list1"/>
    <dgm:cxn modelId="{7E57DF25-079D-4811-BAE3-BEC3F7B3B1EC}" srcId="{ECB5D973-7376-4856-BA5C-82DA6E4AEB5C}" destId="{75A6D2CF-57A1-4127-A4E7-FCE2A7C5DB4C}" srcOrd="0" destOrd="0" parTransId="{92DE9D4A-9C84-409A-9A82-FE0D0E3807EE}" sibTransId="{AB89B7F9-4487-421F-9C9D-DFA0EBEBEBDC}"/>
    <dgm:cxn modelId="{A00BDB2B-CFAE-488C-A21E-AD1CD2C45210}" type="presOf" srcId="{75A6D2CF-57A1-4127-A4E7-FCE2A7C5DB4C}" destId="{9CC102A2-52D6-49D2-A143-30F5D3C4888F}" srcOrd="0" destOrd="0" presId="urn:microsoft.com/office/officeart/2005/8/layout/list1"/>
    <dgm:cxn modelId="{EC74612F-5111-4272-8E4C-1FBB5ACAB712}" srcId="{75CD4BE2-DC3B-44E9-A7BA-CDA6EB9C121C}" destId="{A4B49FD4-DFA8-4455-A0E9-0B38EAE89D80}" srcOrd="5" destOrd="0" parTransId="{1E18E902-1918-473F-955A-2DD3DD69E8AC}" sibTransId="{F80CDC9D-9F5B-469C-9E0C-6AE87A676BD6}"/>
    <dgm:cxn modelId="{5BAC1735-A33C-4A2A-B441-E8019B65E9A3}" type="presOf" srcId="{29CDBCFF-01BB-48B8-8F57-2B8BEEDB3167}" destId="{F98080E5-D76A-42D4-B072-ED5A32FB04D0}" srcOrd="0" destOrd="8" presId="urn:microsoft.com/office/officeart/2005/8/layout/list1"/>
    <dgm:cxn modelId="{47BC8A3B-506A-40C1-93FF-5A4D086594E2}" type="presOf" srcId="{64B57A71-1441-4745-AAB2-11C68CE07E92}" destId="{F98080E5-D76A-42D4-B072-ED5A32FB04D0}" srcOrd="0" destOrd="1" presId="urn:microsoft.com/office/officeart/2005/8/layout/list1"/>
    <dgm:cxn modelId="{9BFA983B-735F-47D1-AD57-E166336EB179}" srcId="{75A6D2CF-57A1-4127-A4E7-FCE2A7C5DB4C}" destId="{1B65A46C-ABBB-4F79-B81E-89FCF392275C}" srcOrd="0" destOrd="0" parTransId="{11B1BA8D-2EC6-4423-AD2A-FFA5BE5A7E84}" sibTransId="{247EC284-8608-45F3-B0FD-22C2F7E95A94}"/>
    <dgm:cxn modelId="{DD8E6D3C-A723-4E76-BE2D-E36AECF605B2}" type="presOf" srcId="{AD0AA92E-4E73-4DE8-AF6E-B865ECC2407D}" destId="{F98080E5-D76A-42D4-B072-ED5A32FB04D0}" srcOrd="0" destOrd="6" presId="urn:microsoft.com/office/officeart/2005/8/layout/list1"/>
    <dgm:cxn modelId="{090EB661-5C2C-4D7B-88A8-B246D9D9EAB0}" srcId="{ECB5D973-7376-4856-BA5C-82DA6E4AEB5C}" destId="{75CD4BE2-DC3B-44E9-A7BA-CDA6EB9C121C}" srcOrd="1" destOrd="0" parTransId="{69350120-3E6B-4200-B839-D8E580406885}" sibTransId="{79D1A989-2B5E-42ED-A9FD-D3023087CC69}"/>
    <dgm:cxn modelId="{916EF842-813D-4CC4-AEE8-12B03D585A67}" srcId="{75CD4BE2-DC3B-44E9-A7BA-CDA6EB9C121C}" destId="{4524AC19-2514-4087-B092-302C508F09E4}" srcOrd="4" destOrd="0" parTransId="{A019EF47-4325-40CE-9BB9-030110350A6C}" sibTransId="{1587EF41-AF7D-42A9-B500-642B6C2556B1}"/>
    <dgm:cxn modelId="{AD306E43-BD7F-4303-8432-E2F8FAD9B2CE}" type="presOf" srcId="{1B65A46C-ABBB-4F79-B81E-89FCF392275C}" destId="{5A2A0D7E-653C-4770-AE28-A32F1C6A5189}" srcOrd="0" destOrd="0" presId="urn:microsoft.com/office/officeart/2005/8/layout/list1"/>
    <dgm:cxn modelId="{5753B543-5569-41C3-AB06-94BB19C6EA2B}" srcId="{75CD4BE2-DC3B-44E9-A7BA-CDA6EB9C121C}" destId="{29CDBCFF-01BB-48B8-8F57-2B8BEEDB3167}" srcOrd="8" destOrd="0" parTransId="{AAF29714-C176-496E-8672-DFACADB84305}" sibTransId="{3D81C44B-F4EC-4910-B58D-F1C240F4E020}"/>
    <dgm:cxn modelId="{074C7B72-8BB4-4AFD-BE6C-AAEAD15157B6}" srcId="{75CD4BE2-DC3B-44E9-A7BA-CDA6EB9C121C}" destId="{8A30A8DE-C054-4C90-A49A-854EE0F93ED9}" srcOrd="3" destOrd="0" parTransId="{F7AC6DAF-3138-42EE-ACE0-D11658816D42}" sibTransId="{0DB8D164-39D7-47BE-B30C-E98140C018C6}"/>
    <dgm:cxn modelId="{30B7A656-CEED-47F8-BD7D-15FAC1A00379}" srcId="{75CD4BE2-DC3B-44E9-A7BA-CDA6EB9C121C}" destId="{33A24640-8172-4492-B17E-45E766A91D9C}" srcOrd="9" destOrd="0" parTransId="{7603EA4B-D8D4-4B14-A322-5F5BD0B9001D}" sibTransId="{0CB75E63-8507-4EF8-81B4-4408FF3620FD}"/>
    <dgm:cxn modelId="{A36AD478-E72E-440B-A8D2-FBFF406C3790}" type="presOf" srcId="{3FE8B590-1460-4371-B933-87BC98CA4E8D}" destId="{F98080E5-D76A-42D4-B072-ED5A32FB04D0}" srcOrd="0" destOrd="0" presId="urn:microsoft.com/office/officeart/2005/8/layout/list1"/>
    <dgm:cxn modelId="{4C611D87-C446-414B-BFA5-D475D64FAFEE}" type="presOf" srcId="{B71AB31D-044C-4335-959E-8DBDE58F293E}" destId="{5A2A0D7E-653C-4770-AE28-A32F1C6A5189}" srcOrd="0" destOrd="1" presId="urn:microsoft.com/office/officeart/2005/8/layout/list1"/>
    <dgm:cxn modelId="{A401DC8F-AB8A-4325-A8BF-807B32A2179B}" type="presOf" srcId="{8A30A8DE-C054-4C90-A49A-854EE0F93ED9}" destId="{F98080E5-D76A-42D4-B072-ED5A32FB04D0}" srcOrd="0" destOrd="3" presId="urn:microsoft.com/office/officeart/2005/8/layout/list1"/>
    <dgm:cxn modelId="{1B3DCCA0-8C33-424E-9C77-E801D828A801}" type="presOf" srcId="{75CD4BE2-DC3B-44E9-A7BA-CDA6EB9C121C}" destId="{01E6066D-F3E3-4067-9C39-870CE75E4AFA}" srcOrd="0" destOrd="0" presId="urn:microsoft.com/office/officeart/2005/8/layout/list1"/>
    <dgm:cxn modelId="{9CB5E7A5-57F2-471E-BE81-28EA46C59E15}" srcId="{75CD4BE2-DC3B-44E9-A7BA-CDA6EB9C121C}" destId="{8D8BEE31-519F-4DC0-A13C-C4A8C8FB285D}" srcOrd="7" destOrd="0" parTransId="{A36AFE28-7E9A-4E99-BC1C-31DA1FD99725}" sibTransId="{EADA82E5-B881-4830-9DBD-63A11BD4B33D}"/>
    <dgm:cxn modelId="{3CB06FAA-6A0C-4734-934A-A248EF51F0BE}" type="presOf" srcId="{75A6D2CF-57A1-4127-A4E7-FCE2A7C5DB4C}" destId="{E09D4714-B487-49EB-A0BF-65D4CF5F1327}" srcOrd="1" destOrd="0" presId="urn:microsoft.com/office/officeart/2005/8/layout/list1"/>
    <dgm:cxn modelId="{E160CCB4-53EA-4E2F-9DA0-BB10DCEB067F}" type="presOf" srcId="{A4B49FD4-DFA8-4455-A0E9-0B38EAE89D80}" destId="{F98080E5-D76A-42D4-B072-ED5A32FB04D0}" srcOrd="0" destOrd="5" presId="urn:microsoft.com/office/officeart/2005/8/layout/list1"/>
    <dgm:cxn modelId="{60C55EBD-C99A-456D-A365-4E318DD28DE0}" type="presOf" srcId="{4524AC19-2514-4087-B092-302C508F09E4}" destId="{F98080E5-D76A-42D4-B072-ED5A32FB04D0}" srcOrd="0" destOrd="4" presId="urn:microsoft.com/office/officeart/2005/8/layout/list1"/>
    <dgm:cxn modelId="{E8651ABE-7E34-4843-BA7F-16F3FD2E9F5A}" srcId="{75CD4BE2-DC3B-44E9-A7BA-CDA6EB9C121C}" destId="{3F570C24-EC95-40AF-9B74-1AEFD0B3B503}" srcOrd="2" destOrd="0" parTransId="{3925C2A4-53A3-48D5-B323-A49DE4E1FD31}" sibTransId="{F40CDE69-5E1A-4384-B92C-713F967D3A3E}"/>
    <dgm:cxn modelId="{4DFB78CE-99FA-4996-A95E-8E9ECAF26206}" type="presOf" srcId="{33A24640-8172-4492-B17E-45E766A91D9C}" destId="{F98080E5-D76A-42D4-B072-ED5A32FB04D0}" srcOrd="0" destOrd="9" presId="urn:microsoft.com/office/officeart/2005/8/layout/list1"/>
    <dgm:cxn modelId="{DE6E5DD0-A003-470F-89B8-E0C6F66D6C0A}" srcId="{75CD4BE2-DC3B-44E9-A7BA-CDA6EB9C121C}" destId="{AD0AA92E-4E73-4DE8-AF6E-B865ECC2407D}" srcOrd="6" destOrd="0" parTransId="{64E056C6-08CC-4317-9CFD-720371950B7D}" sibTransId="{B793075D-CF9D-4882-97CF-ECD4237375A9}"/>
    <dgm:cxn modelId="{F31CD4E1-30FF-422C-9949-4D7F4AC62973}" type="presOf" srcId="{8D8BEE31-519F-4DC0-A13C-C4A8C8FB285D}" destId="{F98080E5-D76A-42D4-B072-ED5A32FB04D0}" srcOrd="0" destOrd="7" presId="urn:microsoft.com/office/officeart/2005/8/layout/list1"/>
    <dgm:cxn modelId="{148941E5-FB7D-476F-8B38-5E69F16EA344}" srcId="{75CD4BE2-DC3B-44E9-A7BA-CDA6EB9C121C}" destId="{3FE8B590-1460-4371-B933-87BC98CA4E8D}" srcOrd="0" destOrd="0" parTransId="{2138105A-1CCE-43C7-8C38-07B0BA25E572}" sibTransId="{DC56F868-A26F-4B87-980C-887CE09FA7C5}"/>
    <dgm:cxn modelId="{86BE3CE8-C740-473C-A0C1-34D62492B579}" type="presOf" srcId="{75CD4BE2-DC3B-44E9-A7BA-CDA6EB9C121C}" destId="{9FB9A7ED-4D89-4015-AD2C-92A415456519}" srcOrd="1" destOrd="0" presId="urn:microsoft.com/office/officeart/2005/8/layout/list1"/>
    <dgm:cxn modelId="{C5F509F2-28BF-48E2-BFDC-1DACAC8BD632}" srcId="{75A6D2CF-57A1-4127-A4E7-FCE2A7C5DB4C}" destId="{B71AB31D-044C-4335-959E-8DBDE58F293E}" srcOrd="1" destOrd="0" parTransId="{3B0948B6-1ADA-4126-BF93-D2653523C8F8}" sibTransId="{F7219069-5669-44DB-82CE-5163F636F2AC}"/>
    <dgm:cxn modelId="{785642F4-84BC-4E14-8B60-DE1A68718EAF}" type="presOf" srcId="{ECB5D973-7376-4856-BA5C-82DA6E4AEB5C}" destId="{D40B8493-A974-477A-8893-8175DA809DA9}" srcOrd="0" destOrd="0" presId="urn:microsoft.com/office/officeart/2005/8/layout/list1"/>
    <dgm:cxn modelId="{F1C60EF5-914E-4402-96C8-8A765468F3A8}" type="presOf" srcId="{04EB27A5-889A-4ED6-BEF4-9C39C6F0BCCE}" destId="{5A2A0D7E-653C-4770-AE28-A32F1C6A5189}" srcOrd="0" destOrd="2" presId="urn:microsoft.com/office/officeart/2005/8/layout/list1"/>
    <dgm:cxn modelId="{BF5BD26A-E03B-4138-BC6E-B0044277E478}" type="presParOf" srcId="{D40B8493-A974-477A-8893-8175DA809DA9}" destId="{AE70FBE8-F849-4F26-B8B9-72116DA2F3AB}" srcOrd="0" destOrd="0" presId="urn:microsoft.com/office/officeart/2005/8/layout/list1"/>
    <dgm:cxn modelId="{A0ABDBA4-18B1-4708-8402-B1006201508B}" type="presParOf" srcId="{AE70FBE8-F849-4F26-B8B9-72116DA2F3AB}" destId="{9CC102A2-52D6-49D2-A143-30F5D3C4888F}" srcOrd="0" destOrd="0" presId="urn:microsoft.com/office/officeart/2005/8/layout/list1"/>
    <dgm:cxn modelId="{183BB1DC-F77E-4DDF-93A7-B046345EC8CD}" type="presParOf" srcId="{AE70FBE8-F849-4F26-B8B9-72116DA2F3AB}" destId="{E09D4714-B487-49EB-A0BF-65D4CF5F1327}" srcOrd="1" destOrd="0" presId="urn:microsoft.com/office/officeart/2005/8/layout/list1"/>
    <dgm:cxn modelId="{E115A447-FADC-41DE-B088-1AD8D0CCE4FB}" type="presParOf" srcId="{D40B8493-A974-477A-8893-8175DA809DA9}" destId="{0263911E-F5E4-4FD4-8A90-4DAB6787C708}" srcOrd="1" destOrd="0" presId="urn:microsoft.com/office/officeart/2005/8/layout/list1"/>
    <dgm:cxn modelId="{3A1D6D17-9FA6-4673-BD92-F3364C37C470}" type="presParOf" srcId="{D40B8493-A974-477A-8893-8175DA809DA9}" destId="{5A2A0D7E-653C-4770-AE28-A32F1C6A5189}" srcOrd="2" destOrd="0" presId="urn:microsoft.com/office/officeart/2005/8/layout/list1"/>
    <dgm:cxn modelId="{408F8B8B-7859-4512-AC58-CD71627A433D}" type="presParOf" srcId="{D40B8493-A974-477A-8893-8175DA809DA9}" destId="{880DD05E-0223-4B04-A440-C94AF9C03563}" srcOrd="3" destOrd="0" presId="urn:microsoft.com/office/officeart/2005/8/layout/list1"/>
    <dgm:cxn modelId="{890FC200-323D-4A35-B079-100116CA26D3}" type="presParOf" srcId="{D40B8493-A974-477A-8893-8175DA809DA9}" destId="{1EE55244-9729-4FA4-9F61-C92A68C3B0A5}" srcOrd="4" destOrd="0" presId="urn:microsoft.com/office/officeart/2005/8/layout/list1"/>
    <dgm:cxn modelId="{917C161F-9B50-4460-9281-651A1EB11798}" type="presParOf" srcId="{1EE55244-9729-4FA4-9F61-C92A68C3B0A5}" destId="{01E6066D-F3E3-4067-9C39-870CE75E4AFA}" srcOrd="0" destOrd="0" presId="urn:microsoft.com/office/officeart/2005/8/layout/list1"/>
    <dgm:cxn modelId="{A5B1F269-D2B0-4825-AA6A-A53E6B015445}" type="presParOf" srcId="{1EE55244-9729-4FA4-9F61-C92A68C3B0A5}" destId="{9FB9A7ED-4D89-4015-AD2C-92A415456519}" srcOrd="1" destOrd="0" presId="urn:microsoft.com/office/officeart/2005/8/layout/list1"/>
    <dgm:cxn modelId="{D8353552-3F88-4CD4-9800-CAFF0C7A4414}" type="presParOf" srcId="{D40B8493-A974-477A-8893-8175DA809DA9}" destId="{F059F7B2-0C47-49EF-81A4-898421C29D74}" srcOrd="5" destOrd="0" presId="urn:microsoft.com/office/officeart/2005/8/layout/list1"/>
    <dgm:cxn modelId="{D727FA2D-B7ED-4CCF-9A5C-092608529ED8}" type="presParOf" srcId="{D40B8493-A974-477A-8893-8175DA809DA9}" destId="{F98080E5-D76A-42D4-B072-ED5A32FB04D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5A9896-56B4-4FF1-8B2D-4403918439CA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55BF2F1-9C39-4C58-BAA0-D4E7F9FD2AA0}">
      <dgm:prSet/>
      <dgm:spPr>
        <a:blipFill rotWithShape="0">
          <a:blip xmlns:r="http://schemas.openxmlformats.org/officeDocument/2006/relationships" r:embed="rId1"/>
          <a:srcRect/>
          <a:stretch>
            <a:fillRect l="-34000" r="-34000"/>
          </a:stretch>
        </a:blipFill>
      </dgm:spPr>
      <dgm:t>
        <a:bodyPr/>
        <a:lstStyle/>
        <a:p>
          <a:r>
            <a:rPr lang="nl-NL" dirty="0">
              <a:solidFill>
                <a:schemeClr val="bg1"/>
              </a:solidFill>
              <a:hlinkClick xmlns:r="http://schemas.openxmlformats.org/officeDocument/2006/relationships" r:id="rId2"/>
            </a:rPr>
            <a:t>Aderverkalking</a:t>
          </a:r>
          <a:endParaRPr lang="en-US" dirty="0">
            <a:solidFill>
              <a:schemeClr val="bg1"/>
            </a:solidFill>
          </a:endParaRPr>
        </a:p>
      </dgm:t>
    </dgm:pt>
    <dgm:pt modelId="{EBA0BB24-3699-44B0-BACC-2AD62F9B5996}" type="parTrans" cxnId="{2F91D069-4478-4C28-86BE-3F3384849704}">
      <dgm:prSet/>
      <dgm:spPr/>
      <dgm:t>
        <a:bodyPr/>
        <a:lstStyle/>
        <a:p>
          <a:endParaRPr lang="en-US"/>
        </a:p>
      </dgm:t>
    </dgm:pt>
    <dgm:pt modelId="{BB406930-E38B-4C3E-B3A9-2004BF24CC03}" type="sibTrans" cxnId="{2F91D069-4478-4C28-86BE-3F3384849704}">
      <dgm:prSet/>
      <dgm:spPr/>
      <dgm:t>
        <a:bodyPr/>
        <a:lstStyle/>
        <a:p>
          <a:endParaRPr lang="en-US"/>
        </a:p>
      </dgm:t>
    </dgm:pt>
    <dgm:pt modelId="{61038E45-9621-4CA1-AE12-FDC64D28E1DD}">
      <dgm:prSet/>
      <dgm:spPr>
        <a:blipFill rotWithShape="0">
          <a:blip xmlns:r="http://schemas.openxmlformats.org/officeDocument/2006/relationships" r:embed="rId3"/>
          <a:srcRect/>
          <a:stretch>
            <a:fillRect l="-17000" r="-17000"/>
          </a:stretch>
        </a:blipFill>
      </dgm:spPr>
      <dgm:t>
        <a:bodyPr/>
        <a:lstStyle/>
        <a:p>
          <a:r>
            <a:rPr lang="nl-NL" dirty="0">
              <a:solidFill>
                <a:schemeClr val="bg1"/>
              </a:solidFill>
              <a:hlinkClick xmlns:r="http://schemas.openxmlformats.org/officeDocument/2006/relationships" r:id="rId4"/>
            </a:rPr>
            <a:t>Angina pectoris</a:t>
          </a:r>
          <a:endParaRPr lang="en-US" dirty="0">
            <a:solidFill>
              <a:schemeClr val="bg1"/>
            </a:solidFill>
          </a:endParaRPr>
        </a:p>
      </dgm:t>
    </dgm:pt>
    <dgm:pt modelId="{C4025E9E-601F-4137-95FB-27ABD70DEB12}" type="parTrans" cxnId="{97580D9C-C868-4F1E-A62A-4AD062FA7F1F}">
      <dgm:prSet/>
      <dgm:spPr/>
      <dgm:t>
        <a:bodyPr/>
        <a:lstStyle/>
        <a:p>
          <a:endParaRPr lang="en-US"/>
        </a:p>
      </dgm:t>
    </dgm:pt>
    <dgm:pt modelId="{208106C1-3744-4FFF-9091-0F6438CE9F58}" type="sibTrans" cxnId="{97580D9C-C868-4F1E-A62A-4AD062FA7F1F}">
      <dgm:prSet/>
      <dgm:spPr/>
      <dgm:t>
        <a:bodyPr/>
        <a:lstStyle/>
        <a:p>
          <a:endParaRPr lang="en-US"/>
        </a:p>
      </dgm:t>
    </dgm:pt>
    <dgm:pt modelId="{87E37FDD-A8FB-435C-94F2-8AD5C7ED1A45}">
      <dgm:prSet/>
      <dgm:spPr>
        <a:blipFill rotWithShape="0">
          <a:blip xmlns:r="http://schemas.openxmlformats.org/officeDocument/2006/relationships" r:embed="rId5"/>
          <a:srcRect/>
          <a:stretch>
            <a:fillRect l="-12000" r="-12000"/>
          </a:stretch>
        </a:blipFill>
      </dgm:spPr>
      <dgm:t>
        <a:bodyPr/>
        <a:lstStyle/>
        <a:p>
          <a:r>
            <a:rPr lang="nl-NL" dirty="0">
              <a:solidFill>
                <a:schemeClr val="bg1"/>
              </a:solidFill>
              <a:hlinkClick xmlns:r="http://schemas.openxmlformats.org/officeDocument/2006/relationships" r:id="rId6"/>
            </a:rPr>
            <a:t>Hartinfarct</a:t>
          </a:r>
          <a:endParaRPr lang="en-US" dirty="0">
            <a:solidFill>
              <a:schemeClr val="bg1"/>
            </a:solidFill>
          </a:endParaRPr>
        </a:p>
      </dgm:t>
    </dgm:pt>
    <dgm:pt modelId="{07514A65-D482-4111-84F4-B5F3B642B0D3}" type="parTrans" cxnId="{68DE79DE-4736-4721-8527-E0C9B03DBCD1}">
      <dgm:prSet/>
      <dgm:spPr/>
      <dgm:t>
        <a:bodyPr/>
        <a:lstStyle/>
        <a:p>
          <a:endParaRPr lang="en-US"/>
        </a:p>
      </dgm:t>
    </dgm:pt>
    <dgm:pt modelId="{08DC6B15-0C71-4B59-92B1-BAB13B52AC47}" type="sibTrans" cxnId="{68DE79DE-4736-4721-8527-E0C9B03DBCD1}">
      <dgm:prSet/>
      <dgm:spPr/>
      <dgm:t>
        <a:bodyPr/>
        <a:lstStyle/>
        <a:p>
          <a:endParaRPr lang="en-US"/>
        </a:p>
      </dgm:t>
    </dgm:pt>
    <dgm:pt modelId="{64095805-2DFC-40EB-81C6-339A75E171EB}">
      <dgm:prSet/>
      <dgm:spPr>
        <a:blipFill rotWithShape="0">
          <a:blip xmlns:r="http://schemas.openxmlformats.org/officeDocument/2006/relationships" r:embed="rId7"/>
          <a:srcRect/>
          <a:stretch>
            <a:fillRect l="-21000" r="-21000"/>
          </a:stretch>
        </a:blipFill>
      </dgm:spPr>
      <dgm:t>
        <a:bodyPr/>
        <a:lstStyle/>
        <a:p>
          <a:r>
            <a:rPr lang="nl-NL" dirty="0">
              <a:solidFill>
                <a:schemeClr val="bg1"/>
              </a:solidFill>
              <a:hlinkClick xmlns:r="http://schemas.openxmlformats.org/officeDocument/2006/relationships" r:id="rId8"/>
            </a:rPr>
            <a:t>Hartfalen</a:t>
          </a:r>
          <a:endParaRPr lang="en-US" dirty="0">
            <a:solidFill>
              <a:schemeClr val="bg1"/>
            </a:solidFill>
          </a:endParaRPr>
        </a:p>
      </dgm:t>
    </dgm:pt>
    <dgm:pt modelId="{AAC5D4DD-1551-4961-B881-69D716B8EF30}" type="parTrans" cxnId="{5A5B2F4B-C629-48BC-A922-3B8C51878713}">
      <dgm:prSet/>
      <dgm:spPr/>
      <dgm:t>
        <a:bodyPr/>
        <a:lstStyle/>
        <a:p>
          <a:endParaRPr lang="en-US"/>
        </a:p>
      </dgm:t>
    </dgm:pt>
    <dgm:pt modelId="{7635D1A6-8631-4754-8AFF-2643CA6A2D6A}" type="sibTrans" cxnId="{5A5B2F4B-C629-48BC-A922-3B8C51878713}">
      <dgm:prSet/>
      <dgm:spPr/>
      <dgm:t>
        <a:bodyPr/>
        <a:lstStyle/>
        <a:p>
          <a:endParaRPr lang="en-US"/>
        </a:p>
      </dgm:t>
    </dgm:pt>
    <dgm:pt modelId="{EBCEC303-11B5-4DBE-B317-085A46B72D7F}">
      <dgm:prSet/>
      <dgm:spPr>
        <a:blipFill rotWithShape="0">
          <a:blip xmlns:r="http://schemas.openxmlformats.org/officeDocument/2006/relationships" r:embed="rId9"/>
          <a:srcRect/>
          <a:stretch>
            <a:fillRect l="-27000" r="-27000"/>
          </a:stretch>
        </a:blipFill>
      </dgm:spPr>
      <dgm:t>
        <a:bodyPr/>
        <a:lstStyle/>
        <a:p>
          <a:r>
            <a:rPr lang="nl-NL" dirty="0">
              <a:solidFill>
                <a:schemeClr val="bg1"/>
              </a:solidFill>
              <a:hlinkClick xmlns:r="http://schemas.openxmlformats.org/officeDocument/2006/relationships" r:id="rId10"/>
            </a:rPr>
            <a:t>Hartritmestoornissen</a:t>
          </a:r>
          <a:endParaRPr lang="en-US" dirty="0">
            <a:solidFill>
              <a:schemeClr val="bg1"/>
            </a:solidFill>
          </a:endParaRPr>
        </a:p>
      </dgm:t>
    </dgm:pt>
    <dgm:pt modelId="{CD70619B-B1B3-4C20-B8A5-E479D42F5F24}" type="parTrans" cxnId="{28FDB675-CDA2-48A2-890B-75FEA1A2F007}">
      <dgm:prSet/>
      <dgm:spPr/>
      <dgm:t>
        <a:bodyPr/>
        <a:lstStyle/>
        <a:p>
          <a:endParaRPr lang="en-US"/>
        </a:p>
      </dgm:t>
    </dgm:pt>
    <dgm:pt modelId="{E755594B-93F3-4105-9CCA-BFA80964847F}" type="sibTrans" cxnId="{28FDB675-CDA2-48A2-890B-75FEA1A2F007}">
      <dgm:prSet/>
      <dgm:spPr/>
      <dgm:t>
        <a:bodyPr/>
        <a:lstStyle/>
        <a:p>
          <a:endParaRPr lang="en-US"/>
        </a:p>
      </dgm:t>
    </dgm:pt>
    <dgm:pt modelId="{6E216EA4-0315-4205-ABEE-7483DC287865}">
      <dgm:prSet/>
      <dgm:spPr>
        <a:blipFill rotWithShape="0">
          <a:blip xmlns:r="http://schemas.openxmlformats.org/officeDocument/2006/relationships" r:embed="rId11"/>
          <a:srcRect/>
          <a:stretch>
            <a:fillRect t="-4000" b="-4000"/>
          </a:stretch>
        </a:blipFill>
      </dgm:spPr>
      <dgm:t>
        <a:bodyPr/>
        <a:lstStyle/>
        <a:p>
          <a:r>
            <a:rPr lang="nl-NL"/>
            <a:t>Infecties en hartklepgebreken</a:t>
          </a:r>
          <a:endParaRPr lang="en-US"/>
        </a:p>
      </dgm:t>
    </dgm:pt>
    <dgm:pt modelId="{00B3FAB3-F75F-4527-83BE-C34EF5891B46}" type="parTrans" cxnId="{3158B1B0-48C2-4C77-AFDE-DF16916663AF}">
      <dgm:prSet/>
      <dgm:spPr/>
      <dgm:t>
        <a:bodyPr/>
        <a:lstStyle/>
        <a:p>
          <a:endParaRPr lang="en-US"/>
        </a:p>
      </dgm:t>
    </dgm:pt>
    <dgm:pt modelId="{8CFDFE2F-F1AF-40D0-8E62-0421DC5E6EE1}" type="sibTrans" cxnId="{3158B1B0-48C2-4C77-AFDE-DF16916663AF}">
      <dgm:prSet/>
      <dgm:spPr/>
      <dgm:t>
        <a:bodyPr/>
        <a:lstStyle/>
        <a:p>
          <a:endParaRPr lang="en-US"/>
        </a:p>
      </dgm:t>
    </dgm:pt>
    <dgm:pt modelId="{FDEAF855-CFBC-4825-8441-16CC3DCF8B77}">
      <dgm:prSet/>
      <dgm:spPr>
        <a:blipFill rotWithShape="0">
          <a:blip xmlns:r="http://schemas.openxmlformats.org/officeDocument/2006/relationships" r:embed="rId12"/>
          <a:srcRect/>
          <a:stretch>
            <a:fillRect l="-75000" r="-75000"/>
          </a:stretch>
        </a:blipFill>
      </dgm:spPr>
      <dgm:t>
        <a:bodyPr/>
        <a:lstStyle/>
        <a:p>
          <a:r>
            <a:rPr lang="nl-NL" dirty="0">
              <a:solidFill>
                <a:schemeClr val="bg1"/>
              </a:solidFill>
              <a:hlinkClick xmlns:r="http://schemas.openxmlformats.org/officeDocument/2006/relationships" r:id="rId13"/>
            </a:rPr>
            <a:t>Chronisch hoge bloeddruk</a:t>
          </a:r>
          <a:endParaRPr lang="en-US" dirty="0">
            <a:solidFill>
              <a:schemeClr val="bg1"/>
            </a:solidFill>
          </a:endParaRPr>
        </a:p>
      </dgm:t>
    </dgm:pt>
    <dgm:pt modelId="{26C5E57A-0DC6-4CE0-9B69-4D3855B05893}" type="parTrans" cxnId="{ED9C7BCA-3E36-4EF1-8829-E182F5F3A0A8}">
      <dgm:prSet/>
      <dgm:spPr/>
      <dgm:t>
        <a:bodyPr/>
        <a:lstStyle/>
        <a:p>
          <a:endParaRPr lang="en-US"/>
        </a:p>
      </dgm:t>
    </dgm:pt>
    <dgm:pt modelId="{C1A81E8D-6EE5-4075-98A3-3413A8ADE43D}" type="sibTrans" cxnId="{ED9C7BCA-3E36-4EF1-8829-E182F5F3A0A8}">
      <dgm:prSet/>
      <dgm:spPr/>
      <dgm:t>
        <a:bodyPr/>
        <a:lstStyle/>
        <a:p>
          <a:endParaRPr lang="en-US"/>
        </a:p>
      </dgm:t>
    </dgm:pt>
    <dgm:pt modelId="{4FB55C09-1185-4E03-86D3-E21685146B18}">
      <dgm:prSet/>
      <dgm:spPr>
        <a:blipFill rotWithShape="0">
          <a:blip xmlns:r="http://schemas.openxmlformats.org/officeDocument/2006/relationships" r:embed="rId14"/>
          <a:srcRect/>
          <a:stretch>
            <a:fillRect t="-1000" b="-1000"/>
          </a:stretch>
        </a:blipFill>
      </dgm:spPr>
      <dgm:t>
        <a:bodyPr/>
        <a:lstStyle/>
        <a:p>
          <a:r>
            <a:rPr lang="nl-NL" dirty="0">
              <a:solidFill>
                <a:schemeClr val="bg1"/>
              </a:solidFill>
              <a:hlinkClick xmlns:r="http://schemas.openxmlformats.org/officeDocument/2006/relationships" r:id="rId15"/>
            </a:rPr>
            <a:t>Perifeer vaatlijden</a:t>
          </a:r>
          <a:endParaRPr lang="en-US" dirty="0">
            <a:solidFill>
              <a:schemeClr val="bg1"/>
            </a:solidFill>
          </a:endParaRPr>
        </a:p>
      </dgm:t>
    </dgm:pt>
    <dgm:pt modelId="{BF0A725C-A617-4D03-8686-BE9FA6417408}" type="parTrans" cxnId="{A4EBAB66-DAB7-49F2-B1FB-B8BB6D5D90F0}">
      <dgm:prSet/>
      <dgm:spPr/>
      <dgm:t>
        <a:bodyPr/>
        <a:lstStyle/>
        <a:p>
          <a:endParaRPr lang="en-US"/>
        </a:p>
      </dgm:t>
    </dgm:pt>
    <dgm:pt modelId="{43A79FA7-BA9F-4825-9354-70967704A6C8}" type="sibTrans" cxnId="{A4EBAB66-DAB7-49F2-B1FB-B8BB6D5D90F0}">
      <dgm:prSet/>
      <dgm:spPr/>
      <dgm:t>
        <a:bodyPr/>
        <a:lstStyle/>
        <a:p>
          <a:endParaRPr lang="en-US"/>
        </a:p>
      </dgm:t>
    </dgm:pt>
    <dgm:pt modelId="{35724325-1868-472A-A728-493DD615E402}">
      <dgm:prSet/>
      <dgm:spPr>
        <a:blipFill rotWithShape="0">
          <a:blip xmlns:r="http://schemas.openxmlformats.org/officeDocument/2006/relationships" r:embed="rId16"/>
          <a:srcRect/>
          <a:stretch>
            <a:fillRect l="-25000" r="-25000"/>
          </a:stretch>
        </a:blipFill>
      </dgm:spPr>
      <dgm:t>
        <a:bodyPr/>
        <a:lstStyle/>
        <a:p>
          <a:r>
            <a:rPr lang="nl-NL" dirty="0">
              <a:solidFill>
                <a:schemeClr val="bg1"/>
              </a:solidFill>
              <a:hlinkClick xmlns:r="http://schemas.openxmlformats.org/officeDocument/2006/relationships" r:id="rId17"/>
            </a:rPr>
            <a:t>Aneurysma</a:t>
          </a:r>
          <a:endParaRPr lang="en-US" dirty="0">
            <a:solidFill>
              <a:schemeClr val="bg1"/>
            </a:solidFill>
          </a:endParaRPr>
        </a:p>
      </dgm:t>
    </dgm:pt>
    <dgm:pt modelId="{916B700D-FE43-4577-AEF4-C295ABC2D286}" type="parTrans" cxnId="{BB3D64B9-69EA-4320-87CD-68F9F5BDFA03}">
      <dgm:prSet/>
      <dgm:spPr/>
      <dgm:t>
        <a:bodyPr/>
        <a:lstStyle/>
        <a:p>
          <a:endParaRPr lang="en-US"/>
        </a:p>
      </dgm:t>
    </dgm:pt>
    <dgm:pt modelId="{46566C37-95B2-486F-9686-EB4EC859A4FC}" type="sibTrans" cxnId="{BB3D64B9-69EA-4320-87CD-68F9F5BDFA03}">
      <dgm:prSet/>
      <dgm:spPr/>
      <dgm:t>
        <a:bodyPr/>
        <a:lstStyle/>
        <a:p>
          <a:endParaRPr lang="en-US"/>
        </a:p>
      </dgm:t>
    </dgm:pt>
    <dgm:pt modelId="{EE9BA45E-D5C3-4FBC-B34D-2521BDD88ABE}" type="pres">
      <dgm:prSet presAssocID="{6F5A9896-56B4-4FF1-8B2D-4403918439CA}" presName="diagram" presStyleCnt="0">
        <dgm:presLayoutVars>
          <dgm:dir/>
          <dgm:resizeHandles val="exact"/>
        </dgm:presLayoutVars>
      </dgm:prSet>
      <dgm:spPr/>
    </dgm:pt>
    <dgm:pt modelId="{57DA6F8B-C83B-4569-B08B-B7CFDD046F18}" type="pres">
      <dgm:prSet presAssocID="{D55BF2F1-9C39-4C58-BAA0-D4E7F9FD2AA0}" presName="node" presStyleLbl="node1" presStyleIdx="0" presStyleCnt="9">
        <dgm:presLayoutVars>
          <dgm:bulletEnabled val="1"/>
        </dgm:presLayoutVars>
      </dgm:prSet>
      <dgm:spPr/>
    </dgm:pt>
    <dgm:pt modelId="{BDCD5022-46EE-4111-8794-AFFA733AA957}" type="pres">
      <dgm:prSet presAssocID="{BB406930-E38B-4C3E-B3A9-2004BF24CC03}" presName="sibTrans" presStyleCnt="0"/>
      <dgm:spPr/>
    </dgm:pt>
    <dgm:pt modelId="{4F74D56D-499E-4903-8B19-E811144308DA}" type="pres">
      <dgm:prSet presAssocID="{61038E45-9621-4CA1-AE12-FDC64D28E1DD}" presName="node" presStyleLbl="node1" presStyleIdx="1" presStyleCnt="9">
        <dgm:presLayoutVars>
          <dgm:bulletEnabled val="1"/>
        </dgm:presLayoutVars>
      </dgm:prSet>
      <dgm:spPr/>
    </dgm:pt>
    <dgm:pt modelId="{789F56CF-3E8C-4C06-B56A-1570446DCFBC}" type="pres">
      <dgm:prSet presAssocID="{208106C1-3744-4FFF-9091-0F6438CE9F58}" presName="sibTrans" presStyleCnt="0"/>
      <dgm:spPr/>
    </dgm:pt>
    <dgm:pt modelId="{751790D2-926D-4429-99EF-48236587C523}" type="pres">
      <dgm:prSet presAssocID="{87E37FDD-A8FB-435C-94F2-8AD5C7ED1A45}" presName="node" presStyleLbl="node1" presStyleIdx="2" presStyleCnt="9">
        <dgm:presLayoutVars>
          <dgm:bulletEnabled val="1"/>
        </dgm:presLayoutVars>
      </dgm:prSet>
      <dgm:spPr/>
    </dgm:pt>
    <dgm:pt modelId="{CBBAFFFA-948A-46F1-9106-1B7172D1DBA6}" type="pres">
      <dgm:prSet presAssocID="{08DC6B15-0C71-4B59-92B1-BAB13B52AC47}" presName="sibTrans" presStyleCnt="0"/>
      <dgm:spPr/>
    </dgm:pt>
    <dgm:pt modelId="{96E4D1D4-3BC2-44D1-9784-73F1435F3C58}" type="pres">
      <dgm:prSet presAssocID="{64095805-2DFC-40EB-81C6-339A75E171EB}" presName="node" presStyleLbl="node1" presStyleIdx="3" presStyleCnt="9">
        <dgm:presLayoutVars>
          <dgm:bulletEnabled val="1"/>
        </dgm:presLayoutVars>
      </dgm:prSet>
      <dgm:spPr/>
    </dgm:pt>
    <dgm:pt modelId="{E8B13447-E870-42C7-9A56-4283447E7968}" type="pres">
      <dgm:prSet presAssocID="{7635D1A6-8631-4754-8AFF-2643CA6A2D6A}" presName="sibTrans" presStyleCnt="0"/>
      <dgm:spPr/>
    </dgm:pt>
    <dgm:pt modelId="{BBD6DF2A-6A08-46FC-A432-79F66A6053F9}" type="pres">
      <dgm:prSet presAssocID="{EBCEC303-11B5-4DBE-B317-085A46B72D7F}" presName="node" presStyleLbl="node1" presStyleIdx="4" presStyleCnt="9">
        <dgm:presLayoutVars>
          <dgm:bulletEnabled val="1"/>
        </dgm:presLayoutVars>
      </dgm:prSet>
      <dgm:spPr/>
    </dgm:pt>
    <dgm:pt modelId="{C5B9E649-4884-4553-90D5-C41FCB38050C}" type="pres">
      <dgm:prSet presAssocID="{E755594B-93F3-4105-9CCA-BFA80964847F}" presName="sibTrans" presStyleCnt="0"/>
      <dgm:spPr/>
    </dgm:pt>
    <dgm:pt modelId="{404E3F14-ADA2-4EBF-AB5A-C730C951D44B}" type="pres">
      <dgm:prSet presAssocID="{6E216EA4-0315-4205-ABEE-7483DC287865}" presName="node" presStyleLbl="node1" presStyleIdx="5" presStyleCnt="9">
        <dgm:presLayoutVars>
          <dgm:bulletEnabled val="1"/>
        </dgm:presLayoutVars>
      </dgm:prSet>
      <dgm:spPr/>
    </dgm:pt>
    <dgm:pt modelId="{485B275D-836A-46A4-9B3C-A4D10B7907C1}" type="pres">
      <dgm:prSet presAssocID="{8CFDFE2F-F1AF-40D0-8E62-0421DC5E6EE1}" presName="sibTrans" presStyleCnt="0"/>
      <dgm:spPr/>
    </dgm:pt>
    <dgm:pt modelId="{C239373E-24C5-4975-BC2A-4FC82D1E1430}" type="pres">
      <dgm:prSet presAssocID="{FDEAF855-CFBC-4825-8441-16CC3DCF8B77}" presName="node" presStyleLbl="node1" presStyleIdx="6" presStyleCnt="9">
        <dgm:presLayoutVars>
          <dgm:bulletEnabled val="1"/>
        </dgm:presLayoutVars>
      </dgm:prSet>
      <dgm:spPr/>
    </dgm:pt>
    <dgm:pt modelId="{50B43765-A0B9-4CF6-9153-A0A7F8EEE998}" type="pres">
      <dgm:prSet presAssocID="{C1A81E8D-6EE5-4075-98A3-3413A8ADE43D}" presName="sibTrans" presStyleCnt="0"/>
      <dgm:spPr/>
    </dgm:pt>
    <dgm:pt modelId="{531B93AB-49D9-497C-82BC-2FF609E3073A}" type="pres">
      <dgm:prSet presAssocID="{4FB55C09-1185-4E03-86D3-E21685146B18}" presName="node" presStyleLbl="node1" presStyleIdx="7" presStyleCnt="9">
        <dgm:presLayoutVars>
          <dgm:bulletEnabled val="1"/>
        </dgm:presLayoutVars>
      </dgm:prSet>
      <dgm:spPr/>
    </dgm:pt>
    <dgm:pt modelId="{F0B98E96-EBC3-4572-89C0-84E02F91B661}" type="pres">
      <dgm:prSet presAssocID="{43A79FA7-BA9F-4825-9354-70967704A6C8}" presName="sibTrans" presStyleCnt="0"/>
      <dgm:spPr/>
    </dgm:pt>
    <dgm:pt modelId="{F8455F0B-2BD1-4BC3-8E34-ABB9D7734217}" type="pres">
      <dgm:prSet presAssocID="{35724325-1868-472A-A728-493DD615E402}" presName="node" presStyleLbl="node1" presStyleIdx="8" presStyleCnt="9">
        <dgm:presLayoutVars>
          <dgm:bulletEnabled val="1"/>
        </dgm:presLayoutVars>
      </dgm:prSet>
      <dgm:spPr/>
    </dgm:pt>
  </dgm:ptLst>
  <dgm:cxnLst>
    <dgm:cxn modelId="{F48ACF07-E400-47F5-B971-DA1A0BDB30A0}" type="presOf" srcId="{35724325-1868-472A-A728-493DD615E402}" destId="{F8455F0B-2BD1-4BC3-8E34-ABB9D7734217}" srcOrd="0" destOrd="0" presId="urn:microsoft.com/office/officeart/2005/8/layout/default"/>
    <dgm:cxn modelId="{9603990D-9553-4538-ACB9-99D51B6EE100}" type="presOf" srcId="{4FB55C09-1185-4E03-86D3-E21685146B18}" destId="{531B93AB-49D9-497C-82BC-2FF609E3073A}" srcOrd="0" destOrd="0" presId="urn:microsoft.com/office/officeart/2005/8/layout/default"/>
    <dgm:cxn modelId="{D57E2C16-31B3-4391-93BE-1E8A249876DC}" type="presOf" srcId="{61038E45-9621-4CA1-AE12-FDC64D28E1DD}" destId="{4F74D56D-499E-4903-8B19-E811144308DA}" srcOrd="0" destOrd="0" presId="urn:microsoft.com/office/officeart/2005/8/layout/default"/>
    <dgm:cxn modelId="{F7181D2A-05BE-4EA8-9959-F33CEDEE7131}" type="presOf" srcId="{EBCEC303-11B5-4DBE-B317-085A46B72D7F}" destId="{BBD6DF2A-6A08-46FC-A432-79F66A6053F9}" srcOrd="0" destOrd="0" presId="urn:microsoft.com/office/officeart/2005/8/layout/default"/>
    <dgm:cxn modelId="{BAE67660-5ABC-4BEC-A0C6-82B87EE22A45}" type="presOf" srcId="{87E37FDD-A8FB-435C-94F2-8AD5C7ED1A45}" destId="{751790D2-926D-4429-99EF-48236587C523}" srcOrd="0" destOrd="0" presId="urn:microsoft.com/office/officeart/2005/8/layout/default"/>
    <dgm:cxn modelId="{A4EBAB66-DAB7-49F2-B1FB-B8BB6D5D90F0}" srcId="{6F5A9896-56B4-4FF1-8B2D-4403918439CA}" destId="{4FB55C09-1185-4E03-86D3-E21685146B18}" srcOrd="7" destOrd="0" parTransId="{BF0A725C-A617-4D03-8686-BE9FA6417408}" sibTransId="{43A79FA7-BA9F-4825-9354-70967704A6C8}"/>
    <dgm:cxn modelId="{2F91D069-4478-4C28-86BE-3F3384849704}" srcId="{6F5A9896-56B4-4FF1-8B2D-4403918439CA}" destId="{D55BF2F1-9C39-4C58-BAA0-D4E7F9FD2AA0}" srcOrd="0" destOrd="0" parTransId="{EBA0BB24-3699-44B0-BACC-2AD62F9B5996}" sibTransId="{BB406930-E38B-4C3E-B3A9-2004BF24CC03}"/>
    <dgm:cxn modelId="{5A5B2F4B-C629-48BC-A922-3B8C51878713}" srcId="{6F5A9896-56B4-4FF1-8B2D-4403918439CA}" destId="{64095805-2DFC-40EB-81C6-339A75E171EB}" srcOrd="3" destOrd="0" parTransId="{AAC5D4DD-1551-4961-B881-69D716B8EF30}" sibTransId="{7635D1A6-8631-4754-8AFF-2643CA6A2D6A}"/>
    <dgm:cxn modelId="{28FDB675-CDA2-48A2-890B-75FEA1A2F007}" srcId="{6F5A9896-56B4-4FF1-8B2D-4403918439CA}" destId="{EBCEC303-11B5-4DBE-B317-085A46B72D7F}" srcOrd="4" destOrd="0" parTransId="{CD70619B-B1B3-4C20-B8A5-E479D42F5F24}" sibTransId="{E755594B-93F3-4105-9CCA-BFA80964847F}"/>
    <dgm:cxn modelId="{97580D9C-C868-4F1E-A62A-4AD062FA7F1F}" srcId="{6F5A9896-56B4-4FF1-8B2D-4403918439CA}" destId="{61038E45-9621-4CA1-AE12-FDC64D28E1DD}" srcOrd="1" destOrd="0" parTransId="{C4025E9E-601F-4137-95FB-27ABD70DEB12}" sibTransId="{208106C1-3744-4FFF-9091-0F6438CE9F58}"/>
    <dgm:cxn modelId="{3158B1B0-48C2-4C77-AFDE-DF16916663AF}" srcId="{6F5A9896-56B4-4FF1-8B2D-4403918439CA}" destId="{6E216EA4-0315-4205-ABEE-7483DC287865}" srcOrd="5" destOrd="0" parTransId="{00B3FAB3-F75F-4527-83BE-C34EF5891B46}" sibTransId="{8CFDFE2F-F1AF-40D0-8E62-0421DC5E6EE1}"/>
    <dgm:cxn modelId="{BB3D64B9-69EA-4320-87CD-68F9F5BDFA03}" srcId="{6F5A9896-56B4-4FF1-8B2D-4403918439CA}" destId="{35724325-1868-472A-A728-493DD615E402}" srcOrd="8" destOrd="0" parTransId="{916B700D-FE43-4577-AEF4-C295ABC2D286}" sibTransId="{46566C37-95B2-486F-9686-EB4EC859A4FC}"/>
    <dgm:cxn modelId="{41E0D6BD-657E-4A05-BABB-8FD05AA003F5}" type="presOf" srcId="{FDEAF855-CFBC-4825-8441-16CC3DCF8B77}" destId="{C239373E-24C5-4975-BC2A-4FC82D1E1430}" srcOrd="0" destOrd="0" presId="urn:microsoft.com/office/officeart/2005/8/layout/default"/>
    <dgm:cxn modelId="{2F43D6C2-28DA-4CC9-9895-46580603256D}" type="presOf" srcId="{D55BF2F1-9C39-4C58-BAA0-D4E7F9FD2AA0}" destId="{57DA6F8B-C83B-4569-B08B-B7CFDD046F18}" srcOrd="0" destOrd="0" presId="urn:microsoft.com/office/officeart/2005/8/layout/default"/>
    <dgm:cxn modelId="{ED9C7BCA-3E36-4EF1-8829-E182F5F3A0A8}" srcId="{6F5A9896-56B4-4FF1-8B2D-4403918439CA}" destId="{FDEAF855-CFBC-4825-8441-16CC3DCF8B77}" srcOrd="6" destOrd="0" parTransId="{26C5E57A-0DC6-4CE0-9B69-4D3855B05893}" sibTransId="{C1A81E8D-6EE5-4075-98A3-3413A8ADE43D}"/>
    <dgm:cxn modelId="{C07182D1-16A7-439E-ACE8-E515231442AF}" type="presOf" srcId="{6F5A9896-56B4-4FF1-8B2D-4403918439CA}" destId="{EE9BA45E-D5C3-4FBC-B34D-2521BDD88ABE}" srcOrd="0" destOrd="0" presId="urn:microsoft.com/office/officeart/2005/8/layout/default"/>
    <dgm:cxn modelId="{68DE79DE-4736-4721-8527-E0C9B03DBCD1}" srcId="{6F5A9896-56B4-4FF1-8B2D-4403918439CA}" destId="{87E37FDD-A8FB-435C-94F2-8AD5C7ED1A45}" srcOrd="2" destOrd="0" parTransId="{07514A65-D482-4111-84F4-B5F3B642B0D3}" sibTransId="{08DC6B15-0C71-4B59-92B1-BAB13B52AC47}"/>
    <dgm:cxn modelId="{F3784BE3-5E3A-41A0-8790-8BC51D7D3130}" type="presOf" srcId="{64095805-2DFC-40EB-81C6-339A75E171EB}" destId="{96E4D1D4-3BC2-44D1-9784-73F1435F3C58}" srcOrd="0" destOrd="0" presId="urn:microsoft.com/office/officeart/2005/8/layout/default"/>
    <dgm:cxn modelId="{C22424E9-8340-47DE-897C-B0D7C5CF79E0}" type="presOf" srcId="{6E216EA4-0315-4205-ABEE-7483DC287865}" destId="{404E3F14-ADA2-4EBF-AB5A-C730C951D44B}" srcOrd="0" destOrd="0" presId="urn:microsoft.com/office/officeart/2005/8/layout/default"/>
    <dgm:cxn modelId="{95BBBB80-EE47-48D2-A5DF-420800B09C49}" type="presParOf" srcId="{EE9BA45E-D5C3-4FBC-B34D-2521BDD88ABE}" destId="{57DA6F8B-C83B-4569-B08B-B7CFDD046F18}" srcOrd="0" destOrd="0" presId="urn:microsoft.com/office/officeart/2005/8/layout/default"/>
    <dgm:cxn modelId="{D77C9E3D-FD0E-478D-8284-AD4A72C177B4}" type="presParOf" srcId="{EE9BA45E-D5C3-4FBC-B34D-2521BDD88ABE}" destId="{BDCD5022-46EE-4111-8794-AFFA733AA957}" srcOrd="1" destOrd="0" presId="urn:microsoft.com/office/officeart/2005/8/layout/default"/>
    <dgm:cxn modelId="{AF1079C5-469D-4FE3-BABF-4172D7AB6DCE}" type="presParOf" srcId="{EE9BA45E-D5C3-4FBC-B34D-2521BDD88ABE}" destId="{4F74D56D-499E-4903-8B19-E811144308DA}" srcOrd="2" destOrd="0" presId="urn:microsoft.com/office/officeart/2005/8/layout/default"/>
    <dgm:cxn modelId="{C992D3E8-1A08-48CA-A123-B26B685F5897}" type="presParOf" srcId="{EE9BA45E-D5C3-4FBC-B34D-2521BDD88ABE}" destId="{789F56CF-3E8C-4C06-B56A-1570446DCFBC}" srcOrd="3" destOrd="0" presId="urn:microsoft.com/office/officeart/2005/8/layout/default"/>
    <dgm:cxn modelId="{8B6641F8-D244-42C1-AB34-D73F43CAC540}" type="presParOf" srcId="{EE9BA45E-D5C3-4FBC-B34D-2521BDD88ABE}" destId="{751790D2-926D-4429-99EF-48236587C523}" srcOrd="4" destOrd="0" presId="urn:microsoft.com/office/officeart/2005/8/layout/default"/>
    <dgm:cxn modelId="{28BDCB8F-2C5E-493F-A670-D265F5A1C1B5}" type="presParOf" srcId="{EE9BA45E-D5C3-4FBC-B34D-2521BDD88ABE}" destId="{CBBAFFFA-948A-46F1-9106-1B7172D1DBA6}" srcOrd="5" destOrd="0" presId="urn:microsoft.com/office/officeart/2005/8/layout/default"/>
    <dgm:cxn modelId="{AAF3DEB2-89A7-4BCB-B97A-6BB3BE0E90AE}" type="presParOf" srcId="{EE9BA45E-D5C3-4FBC-B34D-2521BDD88ABE}" destId="{96E4D1D4-3BC2-44D1-9784-73F1435F3C58}" srcOrd="6" destOrd="0" presId="urn:microsoft.com/office/officeart/2005/8/layout/default"/>
    <dgm:cxn modelId="{216DF987-7195-4BB3-9E3C-54853A4EFDF9}" type="presParOf" srcId="{EE9BA45E-D5C3-4FBC-B34D-2521BDD88ABE}" destId="{E8B13447-E870-42C7-9A56-4283447E7968}" srcOrd="7" destOrd="0" presId="urn:microsoft.com/office/officeart/2005/8/layout/default"/>
    <dgm:cxn modelId="{AAF1E94A-7F3E-46D0-867C-BDCC1BE2D5D6}" type="presParOf" srcId="{EE9BA45E-D5C3-4FBC-B34D-2521BDD88ABE}" destId="{BBD6DF2A-6A08-46FC-A432-79F66A6053F9}" srcOrd="8" destOrd="0" presId="urn:microsoft.com/office/officeart/2005/8/layout/default"/>
    <dgm:cxn modelId="{E2BDD06F-1004-4D07-90B2-16C87733A6EF}" type="presParOf" srcId="{EE9BA45E-D5C3-4FBC-B34D-2521BDD88ABE}" destId="{C5B9E649-4884-4553-90D5-C41FCB38050C}" srcOrd="9" destOrd="0" presId="urn:microsoft.com/office/officeart/2005/8/layout/default"/>
    <dgm:cxn modelId="{1B804E95-6975-4DD0-9382-3DCE0BA86AE0}" type="presParOf" srcId="{EE9BA45E-D5C3-4FBC-B34D-2521BDD88ABE}" destId="{404E3F14-ADA2-4EBF-AB5A-C730C951D44B}" srcOrd="10" destOrd="0" presId="urn:microsoft.com/office/officeart/2005/8/layout/default"/>
    <dgm:cxn modelId="{41C1AFCC-AEB5-4B88-BDAA-F7B528755872}" type="presParOf" srcId="{EE9BA45E-D5C3-4FBC-B34D-2521BDD88ABE}" destId="{485B275D-836A-46A4-9B3C-A4D10B7907C1}" srcOrd="11" destOrd="0" presId="urn:microsoft.com/office/officeart/2005/8/layout/default"/>
    <dgm:cxn modelId="{72F32BDB-688F-4C51-A5B7-183D8782416A}" type="presParOf" srcId="{EE9BA45E-D5C3-4FBC-B34D-2521BDD88ABE}" destId="{C239373E-24C5-4975-BC2A-4FC82D1E1430}" srcOrd="12" destOrd="0" presId="urn:microsoft.com/office/officeart/2005/8/layout/default"/>
    <dgm:cxn modelId="{56A17388-6B04-4323-9D26-CF32351726D4}" type="presParOf" srcId="{EE9BA45E-D5C3-4FBC-B34D-2521BDD88ABE}" destId="{50B43765-A0B9-4CF6-9153-A0A7F8EEE998}" srcOrd="13" destOrd="0" presId="urn:microsoft.com/office/officeart/2005/8/layout/default"/>
    <dgm:cxn modelId="{47F99357-3C63-417A-A932-2B5461CF479A}" type="presParOf" srcId="{EE9BA45E-D5C3-4FBC-B34D-2521BDD88ABE}" destId="{531B93AB-49D9-497C-82BC-2FF609E3073A}" srcOrd="14" destOrd="0" presId="urn:microsoft.com/office/officeart/2005/8/layout/default"/>
    <dgm:cxn modelId="{25D7778D-D00C-4FE4-BE20-EB0ADDF4E356}" type="presParOf" srcId="{EE9BA45E-D5C3-4FBC-B34D-2521BDD88ABE}" destId="{F0B98E96-EBC3-4572-89C0-84E02F91B661}" srcOrd="15" destOrd="0" presId="urn:microsoft.com/office/officeart/2005/8/layout/default"/>
    <dgm:cxn modelId="{2581A8E6-A458-4D76-95DA-E0707D9F9C68}" type="presParOf" srcId="{EE9BA45E-D5C3-4FBC-B34D-2521BDD88ABE}" destId="{F8455F0B-2BD1-4BC3-8E34-ABB9D773421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1FC216-9A8B-4597-9E25-99C82CB8F8A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31D8198-164D-4165-9A67-2CB867DF8300}">
      <dgm:prSet/>
      <dgm:spPr/>
      <dgm:t>
        <a:bodyPr/>
        <a:lstStyle/>
        <a:p>
          <a:r>
            <a:rPr lang="nl-NL" b="1"/>
            <a:t>Werkboek VVT2:</a:t>
          </a:r>
          <a:endParaRPr lang="en-US"/>
        </a:p>
      </dgm:t>
    </dgm:pt>
    <dgm:pt modelId="{8FA26965-9E63-4D84-9783-1A73CE858B52}" type="parTrans" cxnId="{A6A4C20C-22B4-4E42-ABC9-B27928251C45}">
      <dgm:prSet/>
      <dgm:spPr/>
      <dgm:t>
        <a:bodyPr/>
        <a:lstStyle/>
        <a:p>
          <a:endParaRPr lang="en-US"/>
        </a:p>
      </dgm:t>
    </dgm:pt>
    <dgm:pt modelId="{DA05F70F-DA85-49BF-9DF4-16B8836C2494}" type="sibTrans" cxnId="{A6A4C20C-22B4-4E42-ABC9-B27928251C45}">
      <dgm:prSet/>
      <dgm:spPr/>
      <dgm:t>
        <a:bodyPr/>
        <a:lstStyle/>
        <a:p>
          <a:endParaRPr lang="en-US"/>
        </a:p>
      </dgm:t>
    </dgm:pt>
    <dgm:pt modelId="{AE6EC01E-B119-4DBF-A70B-FBA358463FFE}">
      <dgm:prSet/>
      <dgm:spPr/>
      <dgm:t>
        <a:bodyPr/>
        <a:lstStyle/>
        <a:p>
          <a:r>
            <a:rPr lang="nl-NL"/>
            <a:t>H9 opdracht 1, 3, 4, en 6</a:t>
          </a:r>
          <a:endParaRPr lang="en-US"/>
        </a:p>
      </dgm:t>
    </dgm:pt>
    <dgm:pt modelId="{208C614E-987B-49CA-90A4-EDB7E7DFF6BB}" type="parTrans" cxnId="{6187F12D-618D-4BEE-B963-2082E9F027AF}">
      <dgm:prSet/>
      <dgm:spPr/>
      <dgm:t>
        <a:bodyPr/>
        <a:lstStyle/>
        <a:p>
          <a:endParaRPr lang="en-US"/>
        </a:p>
      </dgm:t>
    </dgm:pt>
    <dgm:pt modelId="{6F016093-1374-4127-903B-576B74E67527}" type="sibTrans" cxnId="{6187F12D-618D-4BEE-B963-2082E9F027AF}">
      <dgm:prSet/>
      <dgm:spPr/>
      <dgm:t>
        <a:bodyPr/>
        <a:lstStyle/>
        <a:p>
          <a:endParaRPr lang="en-US"/>
        </a:p>
      </dgm:t>
    </dgm:pt>
    <dgm:pt modelId="{53DB10C7-C5EF-45F2-ACA6-E28CFD67DB2D}">
      <dgm:prSet/>
      <dgm:spPr/>
      <dgm:t>
        <a:bodyPr/>
        <a:lstStyle/>
        <a:p>
          <a:r>
            <a:rPr lang="nl-NL"/>
            <a:t>H10 opdracht 1, 2, en 6</a:t>
          </a:r>
          <a:endParaRPr lang="en-US"/>
        </a:p>
      </dgm:t>
    </dgm:pt>
    <dgm:pt modelId="{F87BA064-0164-4BA9-8878-1ADC627F6495}" type="parTrans" cxnId="{39FA9EB4-B3E2-4CBC-9A78-E3C971F7C44D}">
      <dgm:prSet/>
      <dgm:spPr/>
      <dgm:t>
        <a:bodyPr/>
        <a:lstStyle/>
        <a:p>
          <a:endParaRPr lang="en-US"/>
        </a:p>
      </dgm:t>
    </dgm:pt>
    <dgm:pt modelId="{A270D2A3-FC56-46AD-9A13-FA3EFC4E474D}" type="sibTrans" cxnId="{39FA9EB4-B3E2-4CBC-9A78-E3C971F7C44D}">
      <dgm:prSet/>
      <dgm:spPr/>
      <dgm:t>
        <a:bodyPr/>
        <a:lstStyle/>
        <a:p>
          <a:endParaRPr lang="en-US"/>
        </a:p>
      </dgm:t>
    </dgm:pt>
    <dgm:pt modelId="{140B179B-CAD3-4FEB-93F4-5EE2C0236AF3}" type="pres">
      <dgm:prSet presAssocID="{F31FC216-9A8B-4597-9E25-99C82CB8F8AD}" presName="linear" presStyleCnt="0">
        <dgm:presLayoutVars>
          <dgm:animLvl val="lvl"/>
          <dgm:resizeHandles val="exact"/>
        </dgm:presLayoutVars>
      </dgm:prSet>
      <dgm:spPr/>
    </dgm:pt>
    <dgm:pt modelId="{FB8C9630-8E7C-4D94-A285-AC86FB8589C1}" type="pres">
      <dgm:prSet presAssocID="{731D8198-164D-4165-9A67-2CB867DF830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65C5F4E-55CF-4C67-9A0D-75E1557AA017}" type="pres">
      <dgm:prSet presAssocID="{DA05F70F-DA85-49BF-9DF4-16B8836C2494}" presName="spacer" presStyleCnt="0"/>
      <dgm:spPr/>
    </dgm:pt>
    <dgm:pt modelId="{EB84C53A-270F-4E04-B558-D698C36105ED}" type="pres">
      <dgm:prSet presAssocID="{AE6EC01E-B119-4DBF-A70B-FBA358463FF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F15FC8C-1C8E-4D36-A7CE-9F2C424758AB}" type="pres">
      <dgm:prSet presAssocID="{6F016093-1374-4127-903B-576B74E67527}" presName="spacer" presStyleCnt="0"/>
      <dgm:spPr/>
    </dgm:pt>
    <dgm:pt modelId="{6505A408-622C-4337-BE9A-AACA392F9D4B}" type="pres">
      <dgm:prSet presAssocID="{53DB10C7-C5EF-45F2-ACA6-E28CFD67DB2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F578E00-2E54-4BFF-B73F-76E6371F5419}" type="presOf" srcId="{F31FC216-9A8B-4597-9E25-99C82CB8F8AD}" destId="{140B179B-CAD3-4FEB-93F4-5EE2C0236AF3}" srcOrd="0" destOrd="0" presId="urn:microsoft.com/office/officeart/2005/8/layout/vList2"/>
    <dgm:cxn modelId="{A6A4C20C-22B4-4E42-ABC9-B27928251C45}" srcId="{F31FC216-9A8B-4597-9E25-99C82CB8F8AD}" destId="{731D8198-164D-4165-9A67-2CB867DF8300}" srcOrd="0" destOrd="0" parTransId="{8FA26965-9E63-4D84-9783-1A73CE858B52}" sibTransId="{DA05F70F-DA85-49BF-9DF4-16B8836C2494}"/>
    <dgm:cxn modelId="{6187F12D-618D-4BEE-B963-2082E9F027AF}" srcId="{F31FC216-9A8B-4597-9E25-99C82CB8F8AD}" destId="{AE6EC01E-B119-4DBF-A70B-FBA358463FFE}" srcOrd="1" destOrd="0" parTransId="{208C614E-987B-49CA-90A4-EDB7E7DFF6BB}" sibTransId="{6F016093-1374-4127-903B-576B74E67527}"/>
    <dgm:cxn modelId="{D8866146-A806-463A-80C3-4C0F40AD5291}" type="presOf" srcId="{AE6EC01E-B119-4DBF-A70B-FBA358463FFE}" destId="{EB84C53A-270F-4E04-B558-D698C36105ED}" srcOrd="0" destOrd="0" presId="urn:microsoft.com/office/officeart/2005/8/layout/vList2"/>
    <dgm:cxn modelId="{39FA9EB4-B3E2-4CBC-9A78-E3C971F7C44D}" srcId="{F31FC216-9A8B-4597-9E25-99C82CB8F8AD}" destId="{53DB10C7-C5EF-45F2-ACA6-E28CFD67DB2D}" srcOrd="2" destOrd="0" parTransId="{F87BA064-0164-4BA9-8878-1ADC627F6495}" sibTransId="{A270D2A3-FC56-46AD-9A13-FA3EFC4E474D}"/>
    <dgm:cxn modelId="{6ECEEDD6-2195-469A-9EDA-8CEA50F51866}" type="presOf" srcId="{731D8198-164D-4165-9A67-2CB867DF8300}" destId="{FB8C9630-8E7C-4D94-A285-AC86FB8589C1}" srcOrd="0" destOrd="0" presId="urn:microsoft.com/office/officeart/2005/8/layout/vList2"/>
    <dgm:cxn modelId="{B35954FF-3686-4091-AB65-84194B990FAE}" type="presOf" srcId="{53DB10C7-C5EF-45F2-ACA6-E28CFD67DB2D}" destId="{6505A408-622C-4337-BE9A-AACA392F9D4B}" srcOrd="0" destOrd="0" presId="urn:microsoft.com/office/officeart/2005/8/layout/vList2"/>
    <dgm:cxn modelId="{2B2FAEE5-F23B-4087-9EDA-12533DEDDEF4}" type="presParOf" srcId="{140B179B-CAD3-4FEB-93F4-5EE2C0236AF3}" destId="{FB8C9630-8E7C-4D94-A285-AC86FB8589C1}" srcOrd="0" destOrd="0" presId="urn:microsoft.com/office/officeart/2005/8/layout/vList2"/>
    <dgm:cxn modelId="{9F51B331-353F-402A-9FF9-5D8CE45E1965}" type="presParOf" srcId="{140B179B-CAD3-4FEB-93F4-5EE2C0236AF3}" destId="{365C5F4E-55CF-4C67-9A0D-75E1557AA017}" srcOrd="1" destOrd="0" presId="urn:microsoft.com/office/officeart/2005/8/layout/vList2"/>
    <dgm:cxn modelId="{BAF8B58F-3D91-4DE9-9286-0E4930013082}" type="presParOf" srcId="{140B179B-CAD3-4FEB-93F4-5EE2C0236AF3}" destId="{EB84C53A-270F-4E04-B558-D698C36105ED}" srcOrd="2" destOrd="0" presId="urn:microsoft.com/office/officeart/2005/8/layout/vList2"/>
    <dgm:cxn modelId="{E2FF6351-ED11-4086-B97C-E6C326A02047}" type="presParOf" srcId="{140B179B-CAD3-4FEB-93F4-5EE2C0236AF3}" destId="{2F15FC8C-1C8E-4D36-A7CE-9F2C424758AB}" srcOrd="3" destOrd="0" presId="urn:microsoft.com/office/officeart/2005/8/layout/vList2"/>
    <dgm:cxn modelId="{670A33A4-33A6-4248-8A7D-9AE0FC5E55CE}" type="presParOf" srcId="{140B179B-CAD3-4FEB-93F4-5EE2C0236AF3}" destId="{6505A408-622C-4337-BE9A-AACA392F9D4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7AE53-42FA-473E-8D37-C7C7C54FBAAA}">
      <dsp:nvSpPr>
        <dsp:cNvPr id="0" name=""/>
        <dsp:cNvSpPr/>
      </dsp:nvSpPr>
      <dsp:spPr>
        <a:xfrm>
          <a:off x="0" y="385"/>
          <a:ext cx="94334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02D7F-D5D0-4128-A643-1939ED2A203A}">
      <dsp:nvSpPr>
        <dsp:cNvPr id="0" name=""/>
        <dsp:cNvSpPr/>
      </dsp:nvSpPr>
      <dsp:spPr>
        <a:xfrm>
          <a:off x="0" y="385"/>
          <a:ext cx="9433453" cy="451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Terugblik</a:t>
          </a:r>
          <a:endParaRPr lang="en-US" sz="2100" kern="1200"/>
        </a:p>
      </dsp:txBody>
      <dsp:txXfrm>
        <a:off x="0" y="385"/>
        <a:ext cx="9433453" cy="451412"/>
      </dsp:txXfrm>
    </dsp:sp>
    <dsp:sp modelId="{57767A9D-B2A3-4FAC-AA57-21979C3A2CC5}">
      <dsp:nvSpPr>
        <dsp:cNvPr id="0" name=""/>
        <dsp:cNvSpPr/>
      </dsp:nvSpPr>
      <dsp:spPr>
        <a:xfrm>
          <a:off x="0" y="451798"/>
          <a:ext cx="94334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CD733-B479-4CE1-9A6D-5F0C1FA1DCBD}">
      <dsp:nvSpPr>
        <dsp:cNvPr id="0" name=""/>
        <dsp:cNvSpPr/>
      </dsp:nvSpPr>
      <dsp:spPr>
        <a:xfrm>
          <a:off x="0" y="451798"/>
          <a:ext cx="9433453" cy="451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Samenstelling bloed</a:t>
          </a:r>
          <a:endParaRPr lang="en-US" sz="2100" kern="1200"/>
        </a:p>
      </dsp:txBody>
      <dsp:txXfrm>
        <a:off x="0" y="451798"/>
        <a:ext cx="9433453" cy="451412"/>
      </dsp:txXfrm>
    </dsp:sp>
    <dsp:sp modelId="{B9AC0DA6-A89B-4DB0-8D97-7F03827BEA3C}">
      <dsp:nvSpPr>
        <dsp:cNvPr id="0" name=""/>
        <dsp:cNvSpPr/>
      </dsp:nvSpPr>
      <dsp:spPr>
        <a:xfrm>
          <a:off x="0" y="903211"/>
          <a:ext cx="94334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4030D-2618-4EBF-98F8-D0A102FB4760}">
      <dsp:nvSpPr>
        <dsp:cNvPr id="0" name=""/>
        <dsp:cNvSpPr/>
      </dsp:nvSpPr>
      <dsp:spPr>
        <a:xfrm>
          <a:off x="0" y="903211"/>
          <a:ext cx="9433453" cy="451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Onderzoek en oorzaken van hart- en vaataandoeningen</a:t>
          </a:r>
          <a:endParaRPr lang="en-US" sz="2100" kern="1200"/>
        </a:p>
      </dsp:txBody>
      <dsp:txXfrm>
        <a:off x="0" y="903211"/>
        <a:ext cx="9433453" cy="451412"/>
      </dsp:txXfrm>
    </dsp:sp>
    <dsp:sp modelId="{AE7A7FB2-9BC2-473B-8A1F-95006E3D05AD}">
      <dsp:nvSpPr>
        <dsp:cNvPr id="0" name=""/>
        <dsp:cNvSpPr/>
      </dsp:nvSpPr>
      <dsp:spPr>
        <a:xfrm>
          <a:off x="0" y="1354624"/>
          <a:ext cx="94334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9718E-7262-4BEC-8D44-879BD7A3CE03}">
      <dsp:nvSpPr>
        <dsp:cNvPr id="0" name=""/>
        <dsp:cNvSpPr/>
      </dsp:nvSpPr>
      <dsp:spPr>
        <a:xfrm>
          <a:off x="0" y="1354624"/>
          <a:ext cx="9433453" cy="451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Risicofactoren hart- en vaataandoeningen</a:t>
          </a:r>
          <a:endParaRPr lang="en-US" sz="2100" kern="1200"/>
        </a:p>
      </dsp:txBody>
      <dsp:txXfrm>
        <a:off x="0" y="1354624"/>
        <a:ext cx="9433453" cy="451412"/>
      </dsp:txXfrm>
    </dsp:sp>
    <dsp:sp modelId="{6E99247A-67A6-4CBE-9C6C-8DC1480D28BC}">
      <dsp:nvSpPr>
        <dsp:cNvPr id="0" name=""/>
        <dsp:cNvSpPr/>
      </dsp:nvSpPr>
      <dsp:spPr>
        <a:xfrm>
          <a:off x="0" y="1806036"/>
          <a:ext cx="94334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FD548-8698-4383-AAFC-7237133A0707}">
      <dsp:nvSpPr>
        <dsp:cNvPr id="0" name=""/>
        <dsp:cNvSpPr/>
      </dsp:nvSpPr>
      <dsp:spPr>
        <a:xfrm>
          <a:off x="0" y="1806036"/>
          <a:ext cx="9433453" cy="451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Hart- en vaataandoeningen</a:t>
          </a:r>
          <a:endParaRPr lang="en-US" sz="2100" kern="1200"/>
        </a:p>
      </dsp:txBody>
      <dsp:txXfrm>
        <a:off x="0" y="1806036"/>
        <a:ext cx="9433453" cy="451412"/>
      </dsp:txXfrm>
    </dsp:sp>
    <dsp:sp modelId="{E7C123C5-551D-4948-85AD-636A9C4E358A}">
      <dsp:nvSpPr>
        <dsp:cNvPr id="0" name=""/>
        <dsp:cNvSpPr/>
      </dsp:nvSpPr>
      <dsp:spPr>
        <a:xfrm>
          <a:off x="0" y="2257449"/>
          <a:ext cx="94334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76CD0-05EF-4D94-A0C1-5AE94ECE1974}">
      <dsp:nvSpPr>
        <dsp:cNvPr id="0" name=""/>
        <dsp:cNvSpPr/>
      </dsp:nvSpPr>
      <dsp:spPr>
        <a:xfrm>
          <a:off x="0" y="2257449"/>
          <a:ext cx="9433453" cy="451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Maken opdrachten</a:t>
          </a:r>
          <a:endParaRPr lang="en-US" sz="2100" kern="1200"/>
        </a:p>
      </dsp:txBody>
      <dsp:txXfrm>
        <a:off x="0" y="2257449"/>
        <a:ext cx="9433453" cy="451412"/>
      </dsp:txXfrm>
    </dsp:sp>
    <dsp:sp modelId="{51BED60F-2525-49AB-88B7-25D00555FF07}">
      <dsp:nvSpPr>
        <dsp:cNvPr id="0" name=""/>
        <dsp:cNvSpPr/>
      </dsp:nvSpPr>
      <dsp:spPr>
        <a:xfrm>
          <a:off x="0" y="2708862"/>
          <a:ext cx="94334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3B1AE-CC56-4DBF-B0A8-4AF887857BB4}">
      <dsp:nvSpPr>
        <dsp:cNvPr id="0" name=""/>
        <dsp:cNvSpPr/>
      </dsp:nvSpPr>
      <dsp:spPr>
        <a:xfrm>
          <a:off x="0" y="2708862"/>
          <a:ext cx="9433453" cy="451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Afsluiting</a:t>
          </a:r>
          <a:endParaRPr lang="en-US" sz="2100" kern="1200"/>
        </a:p>
      </dsp:txBody>
      <dsp:txXfrm>
        <a:off x="0" y="2708862"/>
        <a:ext cx="9433453" cy="451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C84B7-2E3F-449D-9221-749904011035}">
      <dsp:nvSpPr>
        <dsp:cNvPr id="0" name=""/>
        <dsp:cNvSpPr/>
      </dsp:nvSpPr>
      <dsp:spPr>
        <a:xfrm>
          <a:off x="0" y="0"/>
          <a:ext cx="5062309" cy="1615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Onderwerp vorige les?</a:t>
          </a:r>
          <a:endParaRPr lang="en-US" sz="3400" kern="1200" dirty="0"/>
        </a:p>
      </dsp:txBody>
      <dsp:txXfrm>
        <a:off x="47319" y="47319"/>
        <a:ext cx="3318945" cy="1520968"/>
      </dsp:txXfrm>
    </dsp:sp>
    <dsp:sp modelId="{300D6B46-79B7-4665-8E01-5F4A151932EA}">
      <dsp:nvSpPr>
        <dsp:cNvPr id="0" name=""/>
        <dsp:cNvSpPr/>
      </dsp:nvSpPr>
      <dsp:spPr>
        <a:xfrm>
          <a:off x="446674" y="1884873"/>
          <a:ext cx="5062309" cy="1615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031992"/>
                <a:satOff val="1435"/>
                <a:lumOff val="-313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8031992"/>
                <a:satOff val="1435"/>
                <a:lumOff val="-313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8031992"/>
                <a:satOff val="1435"/>
                <a:lumOff val="-3137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Huiswerk was: werkboek VVT2:</a:t>
          </a:r>
          <a:endParaRPr lang="en-US" sz="3400" kern="1200" dirty="0"/>
        </a:p>
      </dsp:txBody>
      <dsp:txXfrm>
        <a:off x="493993" y="1932192"/>
        <a:ext cx="3470852" cy="1520968"/>
      </dsp:txXfrm>
    </dsp:sp>
    <dsp:sp modelId="{E1F39823-91ED-4B19-A6F7-3639A4220AF0}">
      <dsp:nvSpPr>
        <dsp:cNvPr id="0" name=""/>
        <dsp:cNvSpPr/>
      </dsp:nvSpPr>
      <dsp:spPr>
        <a:xfrm>
          <a:off x="893348" y="3769747"/>
          <a:ext cx="5062309" cy="1615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063984"/>
                <a:satOff val="2870"/>
                <a:lumOff val="-627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16063984"/>
                <a:satOff val="2870"/>
                <a:lumOff val="-627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16063984"/>
                <a:satOff val="2870"/>
                <a:lumOff val="-627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H8 opdracht 1, 2, 4, 5, 6 en</a:t>
          </a:r>
          <a:r>
            <a:rPr lang="nl-NL" sz="3400" kern="1200" dirty="0">
              <a:latin typeface="Trebuchet MS" panose="020B0603020202020204"/>
            </a:rPr>
            <a:t> 7</a:t>
          </a:r>
          <a:endParaRPr lang="en-US" sz="3400" kern="1200" dirty="0"/>
        </a:p>
      </dsp:txBody>
      <dsp:txXfrm>
        <a:off x="940667" y="3817066"/>
        <a:ext cx="3470852" cy="1520968"/>
      </dsp:txXfrm>
    </dsp:sp>
    <dsp:sp modelId="{EE38D313-DE97-470B-B781-A6CFB3E45923}">
      <dsp:nvSpPr>
        <dsp:cNvPr id="0" name=""/>
        <dsp:cNvSpPr/>
      </dsp:nvSpPr>
      <dsp:spPr>
        <a:xfrm>
          <a:off x="4012165" y="1225168"/>
          <a:ext cx="1050144" cy="105014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248447" y="1225168"/>
        <a:ext cx="577580" cy="790233"/>
      </dsp:txXfrm>
    </dsp:sp>
    <dsp:sp modelId="{3B2AFB32-BC5D-423D-BA84-D48CA1D2E12C}">
      <dsp:nvSpPr>
        <dsp:cNvPr id="0" name=""/>
        <dsp:cNvSpPr/>
      </dsp:nvSpPr>
      <dsp:spPr>
        <a:xfrm>
          <a:off x="4458839" y="3099271"/>
          <a:ext cx="1050144" cy="105014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6106327"/>
            <a:satOff val="2911"/>
            <a:lumOff val="-101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695121" y="3099271"/>
        <a:ext cx="577580" cy="7902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A0D7E-653C-4770-AE28-A32F1C6A5189}">
      <dsp:nvSpPr>
        <dsp:cNvPr id="0" name=""/>
        <dsp:cNvSpPr/>
      </dsp:nvSpPr>
      <dsp:spPr>
        <a:xfrm>
          <a:off x="0" y="314012"/>
          <a:ext cx="6261100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5931" tIns="395732" rIns="48593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900" kern="1200" dirty="0"/>
            <a:t>Geslacht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900" kern="1200" dirty="0"/>
            <a:t>Leeftijd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900" kern="1200" dirty="0"/>
            <a:t>Erfelijkheid</a:t>
          </a:r>
          <a:endParaRPr lang="en-US" sz="1900" kern="1200" dirty="0"/>
        </a:p>
      </dsp:txBody>
      <dsp:txXfrm>
        <a:off x="0" y="314012"/>
        <a:ext cx="6261100" cy="1376550"/>
      </dsp:txXfrm>
    </dsp:sp>
    <dsp:sp modelId="{E09D4714-B487-49EB-A0BF-65D4CF5F1327}">
      <dsp:nvSpPr>
        <dsp:cNvPr id="0" name=""/>
        <dsp:cNvSpPr/>
      </dsp:nvSpPr>
      <dsp:spPr>
        <a:xfrm>
          <a:off x="313055" y="33572"/>
          <a:ext cx="4382770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658" tIns="0" rIns="16565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Factoren die niet te beïnvloeden zijn:</a:t>
          </a:r>
          <a:endParaRPr lang="en-US" sz="1900" kern="1200" dirty="0"/>
        </a:p>
      </dsp:txBody>
      <dsp:txXfrm>
        <a:off x="340435" y="60952"/>
        <a:ext cx="4328010" cy="506120"/>
      </dsp:txXfrm>
    </dsp:sp>
    <dsp:sp modelId="{F98080E5-D76A-42D4-B072-ED5A32FB04D0}">
      <dsp:nvSpPr>
        <dsp:cNvPr id="0" name=""/>
        <dsp:cNvSpPr/>
      </dsp:nvSpPr>
      <dsp:spPr>
        <a:xfrm>
          <a:off x="0" y="2073602"/>
          <a:ext cx="6261100" cy="3471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5931" tIns="395732" rIns="48593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900" kern="1200" dirty="0"/>
            <a:t>Gebrek aan beweging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900" kern="1200" dirty="0"/>
            <a:t>Roken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900" kern="1200" dirty="0"/>
            <a:t>Overmatig alcoholgebruik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900" kern="1200" dirty="0"/>
            <a:t>Ongezonde voeding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900" kern="1200" dirty="0"/>
            <a:t>Gebruik van anticonceptiepil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900" kern="1200" dirty="0"/>
            <a:t>Overgewicht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900" kern="1200" dirty="0"/>
            <a:t>Stress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900" kern="1200" dirty="0"/>
            <a:t>Hoge bloeddruk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900" kern="1200" dirty="0"/>
            <a:t>Diabetes Mellitus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900" kern="1200" dirty="0"/>
            <a:t>Reuma</a:t>
          </a:r>
          <a:endParaRPr lang="en-US" sz="1900" kern="1200" dirty="0"/>
        </a:p>
      </dsp:txBody>
      <dsp:txXfrm>
        <a:off x="0" y="2073602"/>
        <a:ext cx="6261100" cy="3471300"/>
      </dsp:txXfrm>
    </dsp:sp>
    <dsp:sp modelId="{9FB9A7ED-4D89-4015-AD2C-92A415456519}">
      <dsp:nvSpPr>
        <dsp:cNvPr id="0" name=""/>
        <dsp:cNvSpPr/>
      </dsp:nvSpPr>
      <dsp:spPr>
        <a:xfrm>
          <a:off x="313055" y="1793162"/>
          <a:ext cx="438277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658" tIns="0" rIns="16565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Factoren die te beïnvloeden zijn:</a:t>
          </a:r>
          <a:endParaRPr lang="en-US" sz="1900" kern="1200"/>
        </a:p>
      </dsp:txBody>
      <dsp:txXfrm>
        <a:off x="340435" y="1820542"/>
        <a:ext cx="4328010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A6F8B-C83B-4569-B08B-B7CFDD046F18}">
      <dsp:nvSpPr>
        <dsp:cNvPr id="0" name=""/>
        <dsp:cNvSpPr/>
      </dsp:nvSpPr>
      <dsp:spPr>
        <a:xfrm>
          <a:off x="3930" y="730494"/>
          <a:ext cx="2128042" cy="1276825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l="-34000" r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bg1"/>
              </a:solidFill>
              <a:hlinkClick xmlns:r="http://schemas.openxmlformats.org/officeDocument/2006/relationships" r:id="rId2"/>
            </a:rPr>
            <a:t>Aderverkalking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3930" y="730494"/>
        <a:ext cx="2128042" cy="1276825"/>
      </dsp:txXfrm>
    </dsp:sp>
    <dsp:sp modelId="{4F74D56D-499E-4903-8B19-E811144308DA}">
      <dsp:nvSpPr>
        <dsp:cNvPr id="0" name=""/>
        <dsp:cNvSpPr/>
      </dsp:nvSpPr>
      <dsp:spPr>
        <a:xfrm>
          <a:off x="2344777" y="730494"/>
          <a:ext cx="2128042" cy="1276825"/>
        </a:xfrm>
        <a:prstGeom prst="rect">
          <a:avLst/>
        </a:prstGeom>
        <a:blipFill rotWithShape="0">
          <a:blip xmlns:r="http://schemas.openxmlformats.org/officeDocument/2006/relationships" r:embed="rId3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bg1"/>
              </a:solidFill>
              <a:hlinkClick xmlns:r="http://schemas.openxmlformats.org/officeDocument/2006/relationships" r:id="rId4"/>
            </a:rPr>
            <a:t>Angina pectoris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344777" y="730494"/>
        <a:ext cx="2128042" cy="1276825"/>
      </dsp:txXfrm>
    </dsp:sp>
    <dsp:sp modelId="{751790D2-926D-4429-99EF-48236587C523}">
      <dsp:nvSpPr>
        <dsp:cNvPr id="0" name=""/>
        <dsp:cNvSpPr/>
      </dsp:nvSpPr>
      <dsp:spPr>
        <a:xfrm>
          <a:off x="4685625" y="730494"/>
          <a:ext cx="2128042" cy="1276825"/>
        </a:xfrm>
        <a:prstGeom prst="rect">
          <a:avLst/>
        </a:prstGeom>
        <a:blipFill rotWithShape="0">
          <a:blip xmlns:r="http://schemas.openxmlformats.org/officeDocument/2006/relationships" r:embed="rId5"/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bg1"/>
              </a:solidFill>
              <a:hlinkClick xmlns:r="http://schemas.openxmlformats.org/officeDocument/2006/relationships" r:id="rId6"/>
            </a:rPr>
            <a:t>Hartinfarct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4685625" y="730494"/>
        <a:ext cx="2128042" cy="1276825"/>
      </dsp:txXfrm>
    </dsp:sp>
    <dsp:sp modelId="{96E4D1D4-3BC2-44D1-9784-73F1435F3C58}">
      <dsp:nvSpPr>
        <dsp:cNvPr id="0" name=""/>
        <dsp:cNvSpPr/>
      </dsp:nvSpPr>
      <dsp:spPr>
        <a:xfrm>
          <a:off x="7026472" y="730494"/>
          <a:ext cx="2128042" cy="1276825"/>
        </a:xfrm>
        <a:prstGeom prst="rect">
          <a:avLst/>
        </a:prstGeom>
        <a:blipFill rotWithShape="0">
          <a:blip xmlns:r="http://schemas.openxmlformats.org/officeDocument/2006/relationships" r:embed="rId7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bg1"/>
              </a:solidFill>
              <a:hlinkClick xmlns:r="http://schemas.openxmlformats.org/officeDocument/2006/relationships" r:id="rId8"/>
            </a:rPr>
            <a:t>Hartfalen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7026472" y="730494"/>
        <a:ext cx="2128042" cy="1276825"/>
      </dsp:txXfrm>
    </dsp:sp>
    <dsp:sp modelId="{BBD6DF2A-6A08-46FC-A432-79F66A6053F9}">
      <dsp:nvSpPr>
        <dsp:cNvPr id="0" name=""/>
        <dsp:cNvSpPr/>
      </dsp:nvSpPr>
      <dsp:spPr>
        <a:xfrm>
          <a:off x="9367319" y="730494"/>
          <a:ext cx="2128042" cy="1276825"/>
        </a:xfrm>
        <a:prstGeom prst="rect">
          <a:avLst/>
        </a:prstGeom>
        <a:blipFill rotWithShape="0">
          <a:blip xmlns:r="http://schemas.openxmlformats.org/officeDocument/2006/relationships" r:embed="rId9"/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bg1"/>
              </a:solidFill>
              <a:hlinkClick xmlns:r="http://schemas.openxmlformats.org/officeDocument/2006/relationships" r:id="rId10"/>
            </a:rPr>
            <a:t>Hartritmestoornissen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9367319" y="730494"/>
        <a:ext cx="2128042" cy="1276825"/>
      </dsp:txXfrm>
    </dsp:sp>
    <dsp:sp modelId="{404E3F14-ADA2-4EBF-AB5A-C730C951D44B}">
      <dsp:nvSpPr>
        <dsp:cNvPr id="0" name=""/>
        <dsp:cNvSpPr/>
      </dsp:nvSpPr>
      <dsp:spPr>
        <a:xfrm>
          <a:off x="1174354" y="2220124"/>
          <a:ext cx="2128042" cy="1276825"/>
        </a:xfrm>
        <a:prstGeom prst="rect">
          <a:avLst/>
        </a:prstGeom>
        <a:blipFill rotWithShape="0">
          <a:blip xmlns:r="http://schemas.openxmlformats.org/officeDocument/2006/relationships" r:embed="rId11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Infecties en hartklepgebreken</a:t>
          </a:r>
          <a:endParaRPr lang="en-US" sz="1600" kern="1200"/>
        </a:p>
      </dsp:txBody>
      <dsp:txXfrm>
        <a:off x="1174354" y="2220124"/>
        <a:ext cx="2128042" cy="1276825"/>
      </dsp:txXfrm>
    </dsp:sp>
    <dsp:sp modelId="{C239373E-24C5-4975-BC2A-4FC82D1E1430}">
      <dsp:nvSpPr>
        <dsp:cNvPr id="0" name=""/>
        <dsp:cNvSpPr/>
      </dsp:nvSpPr>
      <dsp:spPr>
        <a:xfrm>
          <a:off x="3515201" y="2220124"/>
          <a:ext cx="2128042" cy="1276825"/>
        </a:xfrm>
        <a:prstGeom prst="rect">
          <a:avLst/>
        </a:prstGeom>
        <a:blipFill rotWithShape="0">
          <a:blip xmlns:r="http://schemas.openxmlformats.org/officeDocument/2006/relationships" r:embed="rId12"/>
          <a:srcRect/>
          <a:stretch>
            <a:fillRect l="-75000" r="-7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bg1"/>
              </a:solidFill>
              <a:hlinkClick xmlns:r="http://schemas.openxmlformats.org/officeDocument/2006/relationships" r:id="rId13"/>
            </a:rPr>
            <a:t>Chronisch hoge bloeddruk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3515201" y="2220124"/>
        <a:ext cx="2128042" cy="1276825"/>
      </dsp:txXfrm>
    </dsp:sp>
    <dsp:sp modelId="{531B93AB-49D9-497C-82BC-2FF609E3073A}">
      <dsp:nvSpPr>
        <dsp:cNvPr id="0" name=""/>
        <dsp:cNvSpPr/>
      </dsp:nvSpPr>
      <dsp:spPr>
        <a:xfrm>
          <a:off x="5856048" y="2220124"/>
          <a:ext cx="2128042" cy="1276825"/>
        </a:xfrm>
        <a:prstGeom prst="rect">
          <a:avLst/>
        </a:prstGeom>
        <a:blipFill rotWithShape="0">
          <a:blip xmlns:r="http://schemas.openxmlformats.org/officeDocument/2006/relationships" r:embed="rId14"/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bg1"/>
              </a:solidFill>
              <a:hlinkClick xmlns:r="http://schemas.openxmlformats.org/officeDocument/2006/relationships" r:id="rId15"/>
            </a:rPr>
            <a:t>Perifeer vaatlijden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5856048" y="2220124"/>
        <a:ext cx="2128042" cy="1276825"/>
      </dsp:txXfrm>
    </dsp:sp>
    <dsp:sp modelId="{F8455F0B-2BD1-4BC3-8E34-ABB9D7734217}">
      <dsp:nvSpPr>
        <dsp:cNvPr id="0" name=""/>
        <dsp:cNvSpPr/>
      </dsp:nvSpPr>
      <dsp:spPr>
        <a:xfrm>
          <a:off x="8196895" y="2220124"/>
          <a:ext cx="2128042" cy="1276825"/>
        </a:xfrm>
        <a:prstGeom prst="rect">
          <a:avLst/>
        </a:prstGeom>
        <a:blipFill rotWithShape="0">
          <a:blip xmlns:r="http://schemas.openxmlformats.org/officeDocument/2006/relationships" r:embed="rId16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bg1"/>
              </a:solidFill>
              <a:hlinkClick xmlns:r="http://schemas.openxmlformats.org/officeDocument/2006/relationships" r:id="rId17"/>
            </a:rPr>
            <a:t>Aneurysma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8196895" y="2220124"/>
        <a:ext cx="2128042" cy="12768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C9630-8E7C-4D94-A285-AC86FB8589C1}">
      <dsp:nvSpPr>
        <dsp:cNvPr id="0" name=""/>
        <dsp:cNvSpPr/>
      </dsp:nvSpPr>
      <dsp:spPr>
        <a:xfrm>
          <a:off x="0" y="56306"/>
          <a:ext cx="5955658" cy="16731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400" b="1" kern="1200"/>
            <a:t>Werkboek VVT2:</a:t>
          </a:r>
          <a:endParaRPr lang="en-US" sz="4400" kern="1200"/>
        </a:p>
      </dsp:txBody>
      <dsp:txXfrm>
        <a:off x="81674" y="137980"/>
        <a:ext cx="5792310" cy="1509752"/>
      </dsp:txXfrm>
    </dsp:sp>
    <dsp:sp modelId="{EB84C53A-270F-4E04-B558-D698C36105ED}">
      <dsp:nvSpPr>
        <dsp:cNvPr id="0" name=""/>
        <dsp:cNvSpPr/>
      </dsp:nvSpPr>
      <dsp:spPr>
        <a:xfrm>
          <a:off x="0" y="1856126"/>
          <a:ext cx="5955658" cy="1673100"/>
        </a:xfrm>
        <a:prstGeom prst="roundRect">
          <a:avLst/>
        </a:prstGeom>
        <a:gradFill rotWithShape="0">
          <a:gsLst>
            <a:gs pos="0">
              <a:schemeClr val="accent2">
                <a:hueOff val="2771159"/>
                <a:satOff val="-477"/>
                <a:lumOff val="-490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2771159"/>
                <a:satOff val="-477"/>
                <a:lumOff val="-490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2771159"/>
                <a:satOff val="-477"/>
                <a:lumOff val="-490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400" kern="1200"/>
            <a:t>H9 opdracht 1, 3, 4, en 6</a:t>
          </a:r>
          <a:endParaRPr lang="en-US" sz="4400" kern="1200"/>
        </a:p>
      </dsp:txBody>
      <dsp:txXfrm>
        <a:off x="81674" y="1937800"/>
        <a:ext cx="5792310" cy="1509752"/>
      </dsp:txXfrm>
    </dsp:sp>
    <dsp:sp modelId="{6505A408-622C-4337-BE9A-AACA392F9D4B}">
      <dsp:nvSpPr>
        <dsp:cNvPr id="0" name=""/>
        <dsp:cNvSpPr/>
      </dsp:nvSpPr>
      <dsp:spPr>
        <a:xfrm>
          <a:off x="0" y="3655947"/>
          <a:ext cx="5955658" cy="1673100"/>
        </a:xfrm>
        <a:prstGeom prst="roundRect">
          <a:avLst/>
        </a:prstGeom>
        <a:gradFill rotWithShape="0">
          <a:gsLst>
            <a:gs pos="0">
              <a:schemeClr val="accent2">
                <a:hueOff val="5542319"/>
                <a:satOff val="-953"/>
                <a:lumOff val="-980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5542319"/>
                <a:satOff val="-953"/>
                <a:lumOff val="-980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5542319"/>
                <a:satOff val="-953"/>
                <a:lumOff val="-980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400" kern="1200"/>
            <a:t>H10 opdracht 1, 2, en 6</a:t>
          </a:r>
          <a:endParaRPr lang="en-US" sz="4400" kern="1200"/>
        </a:p>
      </dsp:txBody>
      <dsp:txXfrm>
        <a:off x="81674" y="3737621"/>
        <a:ext cx="5792310" cy="1509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A400-B492-469D-A5C2-F2862BDBCD02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7A10-07D8-4879-9A40-800B106F4874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5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6DB0-3B90-4A1A-882F-561E2B502B84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6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C21C-635B-46B5-93FF-67C2BD88E787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908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92A9-2DE3-4307-8924-A72ED0A0E082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97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48CC-0EC2-42D8-A72F-3B5DA92C9EC2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669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AAA9-D9A1-4FCF-9A38-7D7B9C3A982B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38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FD2E-04DF-451F-8FA9-55BC1AB2546D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06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5EBC49C-ED62-4CD6-88A2-768A929968A8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0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A801-83D5-42EA-9123-9687DE204F78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8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67B3-284A-416D-BD81-72C78FF8765F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2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AF1C-A044-40EC-8D8C-164BAF86CC49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82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A972-E0E2-4644-A246-110C758CCD59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9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59D1-2986-4FC8-BE88-6B29744DE479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4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6752-A6F8-4CEB-AAD9-637DF9267F16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4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274-A4B8-4512-B160-E5F5EAC7ACB9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2F1-0AFF-4580-BC6B-C6C6A256B0E1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9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CD576-D417-49C5-92F1-F03A47E245D3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44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68&amp;v=NvZnlDFlI0M" TargetMode="External"/><Relationship Id="rId2" Type="http://schemas.openxmlformats.org/officeDocument/2006/relationships/hyperlink" Target="https://www.youtube.com/watch?time_continue=239&amp;v=UcqNWGuck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9298" r="20514"/>
          <a:stretch/>
        </p:blipFill>
        <p:spPr>
          <a:xfrm>
            <a:off x="7550980" y="10"/>
            <a:ext cx="4637843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2"/>
            <a:ext cx="7767872" cy="225365"/>
          </a:xfrm>
          <a:prstGeom prst="rect">
            <a:avLst/>
          </a:prstGeom>
        </p:spPr>
      </p:pic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786817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6752110" cy="1373070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nl-NL" sz="3800" dirty="0"/>
              <a:t>GZK4 Les 3</a:t>
            </a:r>
            <a:br>
              <a:rPr lang="nl-NL" sz="3800" dirty="0"/>
            </a:br>
            <a:br>
              <a:rPr lang="nl-NL" sz="3800" dirty="0"/>
            </a:br>
            <a:r>
              <a:rPr lang="nl-NL" sz="3800" dirty="0"/>
              <a:t>Samenstelling bloed</a:t>
            </a:r>
            <a:br>
              <a:rPr lang="nl-NL" sz="3800" dirty="0"/>
            </a:br>
            <a:r>
              <a:rPr lang="nl-NL" sz="3800" dirty="0"/>
              <a:t>Hart en vaataandoeningen</a:t>
            </a:r>
            <a:br>
              <a:rPr lang="nl-NL" sz="3800" dirty="0"/>
            </a:br>
            <a:endParaRPr lang="nl-NL" sz="3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6752109" cy="11176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nl-NL" dirty="0"/>
              <a:t>GZK4: AFP Circulatie </a:t>
            </a:r>
            <a:r>
              <a:rPr lang="nl-NL"/>
              <a:t>en ademhaling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009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5CCD89DF-A084-43AD-9824-83BBBFC81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2">
            <a:extLst>
              <a:ext uri="{FF2B5EF4-FFF2-40B4-BE49-F238E27FC236}">
                <a16:creationId xmlns:a16="http://schemas.microsoft.com/office/drawing/2014/main" id="{842DB508-57AC-4491-A95B-0A00DE260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14">
            <a:extLst>
              <a:ext uri="{FF2B5EF4-FFF2-40B4-BE49-F238E27FC236}">
                <a16:creationId xmlns:a16="http://schemas.microsoft.com/office/drawing/2014/main" id="{11767E27-DCFE-4AA0-B1A2-E019108D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37B7C8-83EA-45EA-AD1F-74AB7FDE0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nl-NL"/>
              <a:t>Inhoud</a:t>
            </a:r>
            <a:endParaRPr lang="nl-NL" dirty="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1C61BEF9-DC90-4AC9-8E25-ED5509D7A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0CB012-9514-4444-AEF1-F71DC5D6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D64306F4-D304-4F4E-9B08-A8036AF82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FACC571-ABDB-4C1F-8A8B-53E362E1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486E5BD-1557-41D9-A119-D5F62647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graphicFrame>
        <p:nvGraphicFramePr>
          <p:cNvPr id="28" name="Tijdelijke aanduiding voor inhoud 2">
            <a:extLst>
              <a:ext uri="{FF2B5EF4-FFF2-40B4-BE49-F238E27FC236}">
                <a16:creationId xmlns:a16="http://schemas.microsoft.com/office/drawing/2014/main" id="{68A9F68D-31AD-423B-B86A-E4D657CDEA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623961"/>
              </p:ext>
            </p:extLst>
          </p:nvPr>
        </p:nvGraphicFramePr>
        <p:xfrm>
          <a:off x="681038" y="2427478"/>
          <a:ext cx="9433453" cy="316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4242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CDBCB3D0-62EC-4D8A-A9E7-991AF662D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2">
            <a:extLst>
              <a:ext uri="{FF2B5EF4-FFF2-40B4-BE49-F238E27FC236}">
                <a16:creationId xmlns:a16="http://schemas.microsoft.com/office/drawing/2014/main" id="{62C758D7-9BCC-44AD-98FB-A68CA5267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14">
            <a:extLst>
              <a:ext uri="{FF2B5EF4-FFF2-40B4-BE49-F238E27FC236}">
                <a16:creationId xmlns:a16="http://schemas.microsoft.com/office/drawing/2014/main" id="{A890917F-0A64-4C0A-91F8-E4F6BE6A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6">
            <a:extLst>
              <a:ext uri="{FF2B5EF4-FFF2-40B4-BE49-F238E27FC236}">
                <a16:creationId xmlns:a16="http://schemas.microsoft.com/office/drawing/2014/main" id="{938C8E05-3629-4B19-A965-0C926F9D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5" name="Rectangle 18">
            <a:extLst>
              <a:ext uri="{FF2B5EF4-FFF2-40B4-BE49-F238E27FC236}">
                <a16:creationId xmlns:a16="http://schemas.microsoft.com/office/drawing/2014/main" id="{9044F20B-3F79-4BBD-A9B8-33672B6A4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12B810-39AA-4BBB-81A2-2FB765D6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nl-NL" sz="4400"/>
              <a:t>Terugblik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C3CD36-9B34-4CBB-9B6A-85B8C87A6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1776" y="6336872"/>
            <a:ext cx="722655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z="14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400">
              <a:solidFill>
                <a:srgbClr val="FFFFFF"/>
              </a:solidFill>
            </a:endParaRPr>
          </a:p>
        </p:txBody>
      </p:sp>
      <p:graphicFrame>
        <p:nvGraphicFramePr>
          <p:cNvPr id="26" name="Tijdelijke aanduiding voor inhoud 2">
            <a:extLst>
              <a:ext uri="{FF2B5EF4-FFF2-40B4-BE49-F238E27FC236}">
                <a16:creationId xmlns:a16="http://schemas.microsoft.com/office/drawing/2014/main" id="{F516A40A-5530-42F8-BF14-9AD7BD5945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529418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3963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16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18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 20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98C6DD-FC8F-4914-98BE-3C5E6B42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nl-NL" sz="2400"/>
              <a:t>Samenstelling bloed </a:t>
            </a:r>
          </a:p>
        </p:txBody>
      </p:sp>
      <p:pic>
        <p:nvPicPr>
          <p:cNvPr id="43" name="Picture 22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C47881-45DC-48BD-A6C7-DF1B519C3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>
            <a:normAutofit/>
          </a:bodyPr>
          <a:lstStyle/>
          <a:p>
            <a:pPr marL="285750" indent="-285750"/>
            <a:r>
              <a:rPr lang="nl-NL" sz="1800"/>
              <a:t>Plasma</a:t>
            </a:r>
          </a:p>
          <a:p>
            <a:pPr marL="285750" indent="-285750"/>
            <a:r>
              <a:rPr lang="nl-NL" sz="1800"/>
              <a:t>Rode bloedlichaampjes</a:t>
            </a:r>
          </a:p>
          <a:p>
            <a:pPr marL="285750" indent="-285750"/>
            <a:r>
              <a:rPr lang="nl-NL" sz="1800"/>
              <a:t>Witte bloedlichaampjes</a:t>
            </a:r>
          </a:p>
          <a:p>
            <a:pPr marL="285750" indent="-285750"/>
            <a:r>
              <a:rPr lang="nl-NL" sz="1800"/>
              <a:t>Bloedplaatjes</a:t>
            </a:r>
          </a:p>
          <a:p>
            <a:endParaRPr lang="nl-NL" sz="1800"/>
          </a:p>
          <a:p>
            <a:r>
              <a:rPr lang="nl-NL" sz="1800"/>
              <a:t>Functies van het bloed? </a:t>
            </a:r>
          </a:p>
          <a:p>
            <a:pPr lvl="1"/>
            <a:r>
              <a:rPr lang="nl-NL" sz="1800"/>
              <a:t>Opname stoffen die energie leveren</a:t>
            </a:r>
          </a:p>
          <a:p>
            <a:pPr lvl="1"/>
            <a:r>
              <a:rPr lang="nl-NL" sz="1800"/>
              <a:t>Transport door het hele lichaam</a:t>
            </a:r>
          </a:p>
          <a:p>
            <a:pPr lvl="1"/>
            <a:endParaRPr lang="nl-NL" sz="1800"/>
          </a:p>
          <a:p>
            <a:pPr lvl="1"/>
            <a:endParaRPr lang="nl-NL" sz="18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4214704-40E5-4111-B313-AD321CF9C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586" y="1295988"/>
            <a:ext cx="6303134" cy="427037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7F4C35-CBFA-4BAF-8B35-50A92DD21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0372" y="6310314"/>
            <a:ext cx="914400" cy="36512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z="1050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0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B399B-8370-456C-86FF-2362A4CDA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nl-NL"/>
              <a:t>Onderzoek en oorzaken hart- en vaatziekten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DB1A827-27C5-4BEB-8A95-9B2407AAB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185080-DD76-4709-A652-1532BE454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489341" cy="3599316"/>
          </a:xfrm>
        </p:spPr>
        <p:txBody>
          <a:bodyPr>
            <a:normAutofit/>
          </a:bodyPr>
          <a:lstStyle/>
          <a:p>
            <a:r>
              <a:rPr lang="nl-NL" sz="1800"/>
              <a:t>Eenvoudige observatie:</a:t>
            </a:r>
          </a:p>
          <a:p>
            <a:pPr lvl="1"/>
            <a:r>
              <a:rPr lang="nl-NL" sz="1800"/>
              <a:t>Bloeddrukmeting</a:t>
            </a:r>
          </a:p>
          <a:p>
            <a:pPr lvl="1"/>
            <a:r>
              <a:rPr lang="nl-NL" sz="1800"/>
              <a:t>Hartfrequentie meten</a:t>
            </a:r>
          </a:p>
          <a:p>
            <a:r>
              <a:rPr lang="nl-NL" sz="1800"/>
              <a:t>Medisch onderzoek:</a:t>
            </a:r>
          </a:p>
          <a:p>
            <a:pPr lvl="1"/>
            <a:r>
              <a:rPr lang="nl-NL" sz="1800"/>
              <a:t>ECG in rust</a:t>
            </a:r>
          </a:p>
          <a:p>
            <a:pPr lvl="1"/>
            <a:r>
              <a:rPr lang="nl-NL" sz="1800"/>
              <a:t>ECG bij inspanning</a:t>
            </a:r>
          </a:p>
          <a:p>
            <a:pPr lvl="1"/>
            <a:r>
              <a:rPr lang="nl-NL" sz="1800"/>
              <a:t>Hartecho</a:t>
            </a:r>
          </a:p>
          <a:p>
            <a:pPr lvl="1"/>
            <a:r>
              <a:rPr lang="nl-NL" sz="1800">
                <a:hlinkClick r:id="rId2"/>
              </a:rPr>
              <a:t>Hartkatheterisatie</a:t>
            </a:r>
            <a:endParaRPr lang="nl-NL" sz="1800"/>
          </a:p>
          <a:p>
            <a:r>
              <a:rPr lang="nl-NL" sz="1800"/>
              <a:t>Wetenschappelijk onderzoek:</a:t>
            </a:r>
          </a:p>
          <a:p>
            <a:pPr lvl="1"/>
            <a:r>
              <a:rPr lang="nl-NL" sz="1800">
                <a:hlinkClick r:id="rId3"/>
              </a:rPr>
              <a:t>Verschil mannen en vrouwen</a:t>
            </a:r>
            <a:endParaRPr lang="nl-NL" sz="18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EE5FE77-DB59-4F71-A276-A6D65AB298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6"/>
          <a:stretch/>
        </p:blipFill>
        <p:spPr>
          <a:xfrm>
            <a:off x="4654295" y="2459617"/>
            <a:ext cx="5639886" cy="335322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7207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1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Rectangle 33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5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40" name="Rectangle 37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23F9DD-3155-4B95-82C6-FFE6418B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nl-NL" sz="3400"/>
              <a:t>Risicofactoren van hart- en vaataandoeningen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6836FD-CF22-494E-A5FE-0F6828A0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1776" y="6336872"/>
            <a:ext cx="722655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z="14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400">
              <a:solidFill>
                <a:srgbClr val="FFFFFF"/>
              </a:solidFill>
            </a:endParaRPr>
          </a:p>
        </p:txBody>
      </p:sp>
      <p:graphicFrame>
        <p:nvGraphicFramePr>
          <p:cNvPr id="25" name="Tijdelijke aanduiding voor inhoud 2">
            <a:extLst>
              <a:ext uri="{FF2B5EF4-FFF2-40B4-BE49-F238E27FC236}">
                <a16:creationId xmlns:a16="http://schemas.microsoft.com/office/drawing/2014/main" id="{FC2C1E4D-E854-4F5B-BEB0-0AB8364BD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429610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1787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403733-B5CD-4B43-A1E3-597459C03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nl-NL"/>
              <a:t>Veel voorkomende hart- en vaatziekten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82F257-81FB-4FE2-B115-E2D935C0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52" name="Tijdelijke aanduiding voor inhoud 2">
            <a:extLst>
              <a:ext uri="{FF2B5EF4-FFF2-40B4-BE49-F238E27FC236}">
                <a16:creationId xmlns:a16="http://schemas.microsoft.com/office/drawing/2014/main" id="{B0E415B0-421E-4B42-AC26-80AB03B31C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123871"/>
              </p:ext>
            </p:extLst>
          </p:nvPr>
        </p:nvGraphicFramePr>
        <p:xfrm>
          <a:off x="1029713" y="847087"/>
          <a:ext cx="11499293" cy="4227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108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DBCB3D0-62EC-4D8A-A9E7-991AF662D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C758D7-9BCC-44AD-98FB-A68CA5267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890917F-0A64-4C0A-91F8-E4F6BE6A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8C8E05-3629-4B19-A965-0C926F9D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044F20B-3F79-4BBD-A9B8-33672B6A4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07E481-903B-4B1B-8223-2EC1547D1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nl-NL" sz="4400"/>
              <a:t>Maken opdrachten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A1CD11-1134-42AA-9C21-E557456B7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1776" y="6336872"/>
            <a:ext cx="722655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z="14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400">
              <a:solidFill>
                <a:srgbClr val="FFFFFF"/>
              </a:solidFill>
            </a:endParaRP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6223BB07-96D6-465D-B740-A65C137B81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686615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50408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36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38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" name="Rectangle 40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42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9A6F4D-513A-4991-846C-515BA059F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nl-NL"/>
              <a:t>Afsluiting</a:t>
            </a:r>
          </a:p>
        </p:txBody>
      </p:sp>
      <p:pic>
        <p:nvPicPr>
          <p:cNvPr id="53" name="Picture 44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D38DDD-B175-485D-A06F-3D82D3E1D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nl-NL" sz="1700" dirty="0"/>
              <a:t>Volgende week: Ademhaling </a:t>
            </a:r>
          </a:p>
          <a:p>
            <a:pPr>
              <a:spcAft>
                <a:spcPts val="0"/>
              </a:spcAft>
            </a:pPr>
            <a:r>
              <a:rPr lang="nl-NL" sz="1700" dirty="0"/>
              <a:t>Theorieboek </a:t>
            </a:r>
            <a:r>
              <a:rPr lang="nl-NL" sz="1700" b="1" dirty="0"/>
              <a:t>VVT1</a:t>
            </a:r>
            <a:r>
              <a:rPr lang="nl-NL" sz="1700" dirty="0"/>
              <a:t>: H22.1, 22.2, 22.3 (blz. 210 t/m 214)</a:t>
            </a:r>
            <a:endParaRPr lang="nl-NL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700" dirty="0"/>
          </a:p>
          <a:p>
            <a:r>
              <a:rPr lang="nl-NL" sz="1700" dirty="0"/>
              <a:t>Huiswerk: </a:t>
            </a:r>
          </a:p>
          <a:p>
            <a:r>
              <a:rPr lang="nl-NL" sz="1700" b="1" dirty="0"/>
              <a:t>Werkboek VVT2:</a:t>
            </a:r>
            <a:endParaRPr lang="nl-NL" sz="1700" dirty="0"/>
          </a:p>
          <a:p>
            <a:r>
              <a:rPr lang="nl-NL" sz="1700" dirty="0"/>
              <a:t>H9 opdracht 1, 3, 4, en 6</a:t>
            </a:r>
          </a:p>
          <a:p>
            <a:r>
              <a:rPr lang="nl-NL" sz="1700" dirty="0"/>
              <a:t>H10 opdracht 1, 2, en 6</a:t>
            </a:r>
          </a:p>
          <a:p>
            <a:endParaRPr lang="nl-NL" sz="1700" dirty="0"/>
          </a:p>
          <a:p>
            <a:r>
              <a:rPr lang="nl-NL" sz="1700" b="1" dirty="0"/>
              <a:t>Dus Werkboek VVT1 en VVT2 mee, Theorieboek VVT1!!</a:t>
            </a:r>
          </a:p>
          <a:p>
            <a:pPr marL="0" indent="0">
              <a:buNone/>
            </a:pPr>
            <a:endParaRPr lang="nl-NL" sz="17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41ACBE6-12AA-490E-AE40-8C85C82AD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87091" y="1749761"/>
            <a:ext cx="3358478" cy="335847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5A1637-925E-4E10-8F37-7C868842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0372" y="6310314"/>
            <a:ext cx="914400" cy="36512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z="1050" smtClean="0">
                <a:solidFill>
                  <a:prstClr val="white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05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060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j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BC81CC818C44D999805BCEB722B5A" ma:contentTypeVersion="4" ma:contentTypeDescription="Een nieuw document maken." ma:contentTypeScope="" ma:versionID="a1904302054a6e661286969f33520c1d">
  <xsd:schema xmlns:xsd="http://www.w3.org/2001/XMLSchema" xmlns:xs="http://www.w3.org/2001/XMLSchema" xmlns:p="http://schemas.microsoft.com/office/2006/metadata/properties" xmlns:ns2="1a54669d-c472-447b-94aa-806d01968246" xmlns:ns3="d6aeae6d-abcb-46cd-8437-dc87b44d9692" targetNamespace="http://schemas.microsoft.com/office/2006/metadata/properties" ma:root="true" ma:fieldsID="c21d1a21bff9812b2ffe0ab55a85db06" ns2:_="" ns3:_="">
    <xsd:import namespace="1a54669d-c472-447b-94aa-806d01968246"/>
    <xsd:import namespace="d6aeae6d-abcb-46cd-8437-dc87b44d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669d-c472-447b-94aa-806d01968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ae6d-abcb-46cd-8437-dc87b44d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48B518-0B70-4C62-9B47-A4109BFF7D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F51FD3-6555-4B3F-8EC2-593BAFC911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669d-c472-447b-94aa-806d01968246"/>
    <ds:schemaRef ds:uri="d6aeae6d-abcb-46cd-8437-dc87b44d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12B288-A7DD-407D-ACF0-B7945570964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261</Words>
  <Application>Microsoft Office PowerPoint</Application>
  <PresentationFormat>Breedbeeld</PresentationFormat>
  <Paragraphs>82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Berlijn</vt:lpstr>
      <vt:lpstr>GZK4 Les 3  Samenstelling bloed Hart en vaataandoeningen </vt:lpstr>
      <vt:lpstr>Inhoud</vt:lpstr>
      <vt:lpstr>Terugblik</vt:lpstr>
      <vt:lpstr>Samenstelling bloed </vt:lpstr>
      <vt:lpstr>Onderzoek en oorzaken hart- en vaatziekten</vt:lpstr>
      <vt:lpstr>Risicofactoren van hart- en vaataandoeningen</vt:lpstr>
      <vt:lpstr>Veel voorkomende hart- en vaatziekten</vt:lpstr>
      <vt:lpstr>Maken opdrachten 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GZK4 Les 3  Samenstelling bloed Hart en vaataandoeningen</dc:title>
  <dc:creator>Myream Mijnders - van Hinte</dc:creator>
  <cp:lastModifiedBy>Femke van der Wal</cp:lastModifiedBy>
  <cp:revision>22</cp:revision>
  <dcterms:created xsi:type="dcterms:W3CDTF">2019-06-05T21:05:51Z</dcterms:created>
  <dcterms:modified xsi:type="dcterms:W3CDTF">2020-10-29T10:28:31Z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0x010100CBFBC81CC818C44D999805BCEB722B5A</vt:lpwstr>
  </property>
</Properties>
</file>